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1" r:id="rId5"/>
  </p:sldMasterIdLst>
  <p:notesMasterIdLst>
    <p:notesMasterId r:id="rId3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71" r:id="rId15"/>
    <p:sldId id="277" r:id="rId16"/>
    <p:sldId id="265" r:id="rId17"/>
    <p:sldId id="266" r:id="rId18"/>
    <p:sldId id="267" r:id="rId19"/>
    <p:sldId id="280" r:id="rId20"/>
    <p:sldId id="278" r:id="rId21"/>
    <p:sldId id="268" r:id="rId22"/>
    <p:sldId id="270" r:id="rId23"/>
    <p:sldId id="269" r:id="rId24"/>
    <p:sldId id="281" r:id="rId25"/>
    <p:sldId id="272" r:id="rId26"/>
    <p:sldId id="273" r:id="rId27"/>
    <p:sldId id="274" r:id="rId28"/>
    <p:sldId id="275" r:id="rId29"/>
    <p:sldId id="276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4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9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9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IN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9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880645AF-1F79-4B94-9D82-84BD7AA7BE46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© Copyright Showeet.com – Creative &amp; Free PowerPoint Templates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337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1D15A520-5144-4835-A49B-80580CF10A1A}" type="slidenum"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3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2600" b="0" strike="noStrike" spc="-1">
              <a:solidFill>
                <a:srgbClr val="000000"/>
              </a:solidFill>
              <a:latin typeface="Constanti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-9360" y="-5400"/>
            <a:ext cx="9162720" cy="780840"/>
          </a:xfrm>
          <a:custGeom>
            <a:avLst/>
            <a:gdLst/>
            <a:ahLst/>
            <a:cxnLst/>
            <a:rect l="l" t="t" r="r" b="b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 rotWithShape="0">
            <a:gsLst>
              <a:gs pos="0">
                <a:srgbClr val="3F899E">
                  <a:alpha val="45098"/>
                </a:srgbClr>
              </a:gs>
              <a:gs pos="100000">
                <a:srgbClr val="EE445B">
                  <a:alpha val="55294"/>
                </a:srgbClr>
              </a:gs>
            </a:gsLst>
            <a:lin ang="5400000"/>
          </a:gra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4381560" y="-5400"/>
            <a:ext cx="4762080" cy="478440"/>
          </a:xfrm>
          <a:custGeom>
            <a:avLst/>
            <a:gdLst/>
            <a:ahLst/>
            <a:cxnLst/>
            <a:rect l="l" t="t" r="r" b="b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0000">
                <a:srgbClr val="41AAC7">
                  <a:alpha val="45098"/>
                </a:srgbClr>
              </a:gs>
              <a:gs pos="100000">
                <a:srgbClr val="B84152">
                  <a:alpha val="30196"/>
                </a:srgbClr>
              </a:gs>
            </a:gsLst>
            <a:lin ang="16200000"/>
          </a:gra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" name="Group 3"/>
          <p:cNvGrpSpPr/>
          <p:nvPr/>
        </p:nvGrpSpPr>
        <p:grpSpPr>
          <a:xfrm>
            <a:off x="-29160" y="-11520"/>
            <a:ext cx="9175680" cy="814320"/>
            <a:chOff x="-29160" y="-11520"/>
            <a:chExt cx="9175680" cy="814320"/>
          </a:xfrm>
        </p:grpSpPr>
        <p:sp>
          <p:nvSpPr>
            <p:cNvPr id="3" name="CustomShape 4"/>
            <p:cNvSpPr/>
            <p:nvPr/>
          </p:nvSpPr>
          <p:spPr>
            <a:xfrm rot="21477600">
              <a:off x="-23040" y="151920"/>
              <a:ext cx="9158040" cy="486720"/>
            </a:xfrm>
            <a:custGeom>
              <a:avLst/>
              <a:gdLst/>
              <a:ahLst/>
              <a:cxnLst/>
              <a:rect l="l" t="t" r="r" b="b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800">
              <a:solidFill>
                <a:srgbClr val="CA5F6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 rot="21477600">
              <a:off x="-17280" y="207360"/>
              <a:ext cx="9171000" cy="397440"/>
            </a:xfrm>
            <a:custGeom>
              <a:avLst/>
              <a:gdLst/>
              <a:ahLst/>
              <a:cxnLst/>
              <a:rect l="l" t="t" r="r" b="b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360">
              <a:solidFill>
                <a:srgbClr val="F0AD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" name="PlaceHolder 6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fld id="{5498C08C-A1D5-41CE-B755-AA214FCFE2FF}" type="datetime">
              <a:rPr lang="en-US" sz="1200" b="0" strike="noStrike" spc="-1">
                <a:solidFill>
                  <a:srgbClr val="555E72"/>
                </a:solidFill>
                <a:latin typeface="Arial"/>
                <a:ea typeface="Arial"/>
              </a:rPr>
              <a:t>9/17/2021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ftr"/>
          </p:nvPr>
        </p:nvSpPr>
        <p:spPr>
          <a:xfrm>
            <a:off x="2666880" y="4767120"/>
            <a:ext cx="3352320" cy="2736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>
          <a:xfrm>
            <a:off x="7924680" y="4767120"/>
            <a:ext cx="761760" cy="2736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fld id="{BC5C0C39-2A19-40C3-91D9-D28BDAFD306D}" type="slidenum">
              <a:rPr lang="en" sz="1200" b="0" strike="noStrike" spc="-1">
                <a:solidFill>
                  <a:srgbClr val="555E72"/>
                </a:solidFill>
                <a:latin typeface="Arial"/>
                <a:ea typeface="Arial"/>
              </a:rPr>
              <a:t>‹#›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" name="PlaceHolder 1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600" b="0" strike="noStrike" spc="-1">
                <a:solidFill>
                  <a:srgbClr val="000000"/>
                </a:solidFill>
                <a:latin typeface="Constantia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100" b="0" strike="noStrike" spc="-1">
                <a:solidFill>
                  <a:srgbClr val="000000"/>
                </a:solidFill>
                <a:latin typeface="Constantia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onstantia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latin typeface="Constantia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onstantia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onstantia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onstantia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-9360" y="-5400"/>
            <a:ext cx="9162720" cy="780840"/>
          </a:xfrm>
          <a:custGeom>
            <a:avLst/>
            <a:gdLst/>
            <a:ahLst/>
            <a:cxnLst/>
            <a:rect l="l" t="t" r="r" b="b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 rotWithShape="0">
            <a:gsLst>
              <a:gs pos="0">
                <a:srgbClr val="3F899E">
                  <a:alpha val="45098"/>
                </a:srgbClr>
              </a:gs>
              <a:gs pos="100000">
                <a:srgbClr val="EE445B">
                  <a:alpha val="55294"/>
                </a:srgbClr>
              </a:gs>
            </a:gsLst>
            <a:lin ang="5400000"/>
          </a:gra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2"/>
          <p:cNvSpPr/>
          <p:nvPr/>
        </p:nvSpPr>
        <p:spPr>
          <a:xfrm>
            <a:off x="4381560" y="-5400"/>
            <a:ext cx="4762080" cy="478440"/>
          </a:xfrm>
          <a:custGeom>
            <a:avLst/>
            <a:gdLst/>
            <a:ahLst/>
            <a:cxnLst/>
            <a:rect l="l" t="t" r="r" b="b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0000">
                <a:srgbClr val="41AAC7">
                  <a:alpha val="45098"/>
                </a:srgbClr>
              </a:gs>
              <a:gs pos="100000">
                <a:srgbClr val="B84152">
                  <a:alpha val="30196"/>
                </a:srgbClr>
              </a:gs>
            </a:gsLst>
            <a:lin ang="16200000"/>
          </a:gra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8" name="Group 3"/>
          <p:cNvGrpSpPr/>
          <p:nvPr/>
        </p:nvGrpSpPr>
        <p:grpSpPr>
          <a:xfrm>
            <a:off x="-29160" y="-11520"/>
            <a:ext cx="9175680" cy="814320"/>
            <a:chOff x="-29160" y="-11520"/>
            <a:chExt cx="9175680" cy="814320"/>
          </a:xfrm>
        </p:grpSpPr>
        <p:sp>
          <p:nvSpPr>
            <p:cNvPr id="49" name="CustomShape 4"/>
            <p:cNvSpPr/>
            <p:nvPr/>
          </p:nvSpPr>
          <p:spPr>
            <a:xfrm rot="21477600">
              <a:off x="-23040" y="151920"/>
              <a:ext cx="9158040" cy="486720"/>
            </a:xfrm>
            <a:custGeom>
              <a:avLst/>
              <a:gdLst/>
              <a:ahLst/>
              <a:cxnLst/>
              <a:rect l="l" t="t" r="r" b="b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800">
              <a:solidFill>
                <a:srgbClr val="CA5F6E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"/>
            <p:cNvSpPr/>
            <p:nvPr/>
          </p:nvSpPr>
          <p:spPr>
            <a:xfrm rot="21477600">
              <a:off x="-17280" y="207360"/>
              <a:ext cx="9171000" cy="397440"/>
            </a:xfrm>
            <a:custGeom>
              <a:avLst/>
              <a:gdLst/>
              <a:ahLst/>
              <a:cxnLst/>
              <a:rect l="l" t="t" r="r" b="b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360">
              <a:solidFill>
                <a:srgbClr val="F0AD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1" name="PlaceHolder 6"/>
          <p:cNvSpPr>
            <a:spLocks noGrp="1"/>
          </p:cNvSpPr>
          <p:nvPr>
            <p:ph type="title"/>
          </p:nvPr>
        </p:nvSpPr>
        <p:spPr>
          <a:xfrm>
            <a:off x="457200" y="528120"/>
            <a:ext cx="8305560" cy="856800"/>
          </a:xfrm>
          <a:prstGeom prst="rect">
            <a:avLst/>
          </a:prstGeom>
        </p:spPr>
        <p:txBody>
          <a:bodyPr lIns="0" rIns="0" bIns="0" anchor="b">
            <a:normAutofit fontScale="40000"/>
          </a:bodyPr>
          <a:lstStyle/>
          <a:p>
            <a:pPr>
              <a:lnSpc>
                <a:spcPct val="100000"/>
              </a:lnSpc>
            </a:pPr>
            <a:r>
              <a:rPr lang="en-US" sz="5000" b="0" strike="noStrike" spc="-1">
                <a:solidFill>
                  <a:srgbClr val="5A6378"/>
                </a:solidFill>
                <a:latin typeface="Calibri"/>
              </a:rPr>
              <a:t>Click to edit Master title style</a:t>
            </a:r>
            <a:endParaRPr lang="en-IN" sz="5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555E72"/>
                </a:solidFill>
                <a:latin typeface="Arial"/>
                <a:ea typeface="Arial"/>
              </a:rPr>
              <a:t>Your Date Here</a:t>
            </a:r>
            <a:endParaRPr lang="en-IN" sz="1200" b="0" strike="noStrike" spc="-1">
              <a:latin typeface="Times New Roman"/>
            </a:endParaRPr>
          </a:p>
        </p:txBody>
      </p:sp>
      <p:sp>
        <p:nvSpPr>
          <p:cNvPr id="53" name="PlaceHolder 8"/>
          <p:cNvSpPr>
            <a:spLocks noGrp="1"/>
          </p:cNvSpPr>
          <p:nvPr>
            <p:ph type="ftr"/>
          </p:nvPr>
        </p:nvSpPr>
        <p:spPr>
          <a:xfrm>
            <a:off x="2666880" y="4767120"/>
            <a:ext cx="3352320" cy="2736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555E72"/>
                </a:solidFill>
                <a:latin typeface="Arial"/>
                <a:ea typeface="Arial"/>
              </a:rPr>
              <a:t>Your Footer Here</a:t>
            </a:r>
            <a:endParaRPr lang="en-IN" sz="1200" b="0" strike="noStrike" spc="-1">
              <a:latin typeface="Times New Roman"/>
            </a:endParaRPr>
          </a:p>
        </p:txBody>
      </p:sp>
      <p:sp>
        <p:nvSpPr>
          <p:cNvPr id="54" name="PlaceHolder 9"/>
          <p:cNvSpPr>
            <a:spLocks noGrp="1"/>
          </p:cNvSpPr>
          <p:nvPr>
            <p:ph type="sldNum"/>
          </p:nvPr>
        </p:nvSpPr>
        <p:spPr>
          <a:xfrm>
            <a:off x="7924680" y="4767120"/>
            <a:ext cx="761760" cy="2736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6527D4ED-03E1-428D-9C92-582A9A84A8AD}" type="slidenum">
              <a:rPr lang="en-US" sz="1200" b="0" strike="noStrike" spc="-1">
                <a:solidFill>
                  <a:srgbClr val="555E72"/>
                </a:solidFill>
                <a:latin typeface="Arial"/>
                <a:ea typeface="Arial"/>
              </a:rPr>
              <a:t>‹#›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55" name="PlaceHolder 1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600" b="0" strike="noStrike" spc="-1">
                <a:solidFill>
                  <a:srgbClr val="000000"/>
                </a:solidFill>
                <a:latin typeface="Constantia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100" b="0" strike="noStrike" spc="-1">
                <a:solidFill>
                  <a:srgbClr val="000000"/>
                </a:solidFill>
                <a:latin typeface="Constantia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onstantia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latin typeface="Constantia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onstantia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onstantia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onstantia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ckoverflow.com/" TargetMode="External"/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200240" y="1829520"/>
            <a:ext cx="6467760" cy="107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Constantia"/>
                <a:ea typeface="Arial"/>
              </a:rPr>
              <a:t>Deccan Education Society’s</a:t>
            </a:r>
            <a:br/>
            <a:r>
              <a:rPr lang="en-US" sz="2400" b="1" strike="noStrike" spc="-1">
                <a:solidFill>
                  <a:srgbClr val="000000"/>
                </a:solidFill>
                <a:latin typeface="Constantia"/>
                <a:ea typeface="Arial"/>
              </a:rPr>
              <a:t>FERGUSSON COLLEGE(AUTONOMOUS), </a:t>
            </a:r>
            <a:br/>
            <a:r>
              <a:rPr lang="en-US" sz="2400" b="1" strike="noStrike" spc="-1">
                <a:solidFill>
                  <a:srgbClr val="000000"/>
                </a:solidFill>
                <a:latin typeface="Constantia"/>
                <a:ea typeface="Arial"/>
              </a:rPr>
              <a:t>PUNE - 411004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1259640" y="3003840"/>
            <a:ext cx="6467760" cy="57564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flat" dir="t">
              <a:rot lat="0" lon="0" rev="18900000"/>
            </a:lightRig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1500" lnSpcReduction="10000"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1" u="sng" strike="noStrike" spc="-1">
                <a:solidFill>
                  <a:srgbClr val="E66C7D"/>
                </a:solidFill>
                <a:uFillTx/>
                <a:latin typeface="Arial Black"/>
                <a:ea typeface="Arial"/>
              </a:rPr>
              <a:t> Department Of Computer Application</a:t>
            </a:r>
            <a:endParaRPr lang="en-IN" sz="2800" b="0" strike="noStrike" spc="-1">
              <a:latin typeface="Arial"/>
            </a:endParaRPr>
          </a:p>
        </p:txBody>
      </p:sp>
      <p:pic>
        <p:nvPicPr>
          <p:cNvPr id="100" name="Picture 3"/>
          <p:cNvPicPr/>
          <p:nvPr/>
        </p:nvPicPr>
        <p:blipFill>
          <a:blip r:embed="rId2"/>
          <a:stretch/>
        </p:blipFill>
        <p:spPr>
          <a:xfrm>
            <a:off x="3420000" y="267480"/>
            <a:ext cx="1428480" cy="1561680"/>
          </a:xfrm>
          <a:prstGeom prst="rect">
            <a:avLst/>
          </a:prstGeom>
          <a:ln>
            <a:noFill/>
          </a:ln>
        </p:spPr>
      </p:pic>
      <p:sp>
        <p:nvSpPr>
          <p:cNvPr id="101" name="CustomShape 3"/>
          <p:cNvSpPr/>
          <p:nvPr/>
        </p:nvSpPr>
        <p:spPr>
          <a:xfrm>
            <a:off x="827640" y="3507840"/>
            <a:ext cx="7560360" cy="13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A</a:t>
            </a:r>
            <a:endParaRPr lang="en-IN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PROJECT PRESENTATION</a:t>
            </a:r>
            <a:endParaRPr lang="en-IN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ON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lang="en-IN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Arial"/>
              </a:rPr>
              <a:t>   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2051640" y="4227840"/>
            <a:ext cx="5832360" cy="82116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glow" dir="tl">
              <a:rot lat="0" lon="0" rev="5400000"/>
            </a:lightRig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D45B5B"/>
                </a:solidFill>
                <a:latin typeface="Constantia"/>
                <a:ea typeface="Arial"/>
              </a:rPr>
              <a:t>“Placement  Management  System”</a:t>
            </a: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2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17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90F03D52-C301-481D-BFA4-FC28D9A19834}" type="slidenum">
              <a:rPr lang="en-US" sz="1200" b="0" strike="noStrike" spc="-1">
                <a:solidFill>
                  <a:srgbClr val="555E72"/>
                </a:solidFill>
                <a:latin typeface="Arial"/>
                <a:ea typeface="Arial"/>
              </a:rPr>
              <a:t>10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611640" y="987480"/>
            <a:ext cx="835272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CustomShape 3"/>
          <p:cNvSpPr/>
          <p:nvPr/>
        </p:nvSpPr>
        <p:spPr>
          <a:xfrm>
            <a:off x="755640" y="843480"/>
            <a:ext cx="828072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9" name="Picture 288"/>
          <p:cNvPicPr/>
          <p:nvPr/>
        </p:nvPicPr>
        <p:blipFill>
          <a:blip r:embed="rId2"/>
          <a:stretch/>
        </p:blipFill>
        <p:spPr>
          <a:xfrm>
            <a:off x="282855" y="1124901"/>
            <a:ext cx="4289145" cy="2474547"/>
          </a:xfrm>
          <a:prstGeom prst="rect">
            <a:avLst/>
          </a:prstGeom>
          <a:ln>
            <a:noFill/>
          </a:ln>
        </p:spPr>
      </p:pic>
      <p:pic>
        <p:nvPicPr>
          <p:cNvPr id="290" name="Picture 289"/>
          <p:cNvPicPr/>
          <p:nvPr/>
        </p:nvPicPr>
        <p:blipFill>
          <a:blip r:embed="rId3"/>
          <a:stretch/>
        </p:blipFill>
        <p:spPr>
          <a:xfrm>
            <a:off x="4756785" y="1085662"/>
            <a:ext cx="4207575" cy="2513786"/>
          </a:xfrm>
          <a:prstGeom prst="rect">
            <a:avLst/>
          </a:prstGeom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FC3585-D8A5-4459-9598-391435CEC702}"/>
              </a:ext>
            </a:extLst>
          </p:cNvPr>
          <p:cNvSpPr/>
          <p:nvPr/>
        </p:nvSpPr>
        <p:spPr>
          <a:xfrm>
            <a:off x="1718187" y="3930445"/>
            <a:ext cx="1607574" cy="3023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Login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2CE8D0-2BE8-47BF-B224-176ADFD85CFF}"/>
              </a:ext>
            </a:extLst>
          </p:cNvPr>
          <p:cNvSpPr/>
          <p:nvPr/>
        </p:nvSpPr>
        <p:spPr>
          <a:xfrm>
            <a:off x="5832987" y="3853679"/>
            <a:ext cx="2300748" cy="3023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 Login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1364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70C3AB-CBAA-4CF0-AECD-93AD8916AE4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0184" y="863628"/>
            <a:ext cx="4316958" cy="272023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562293-1735-4F2E-A5CB-786E0C21B03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6900" y="848148"/>
            <a:ext cx="4316958" cy="2735710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F75D42-A1DF-4724-B4B4-19257BD02B0C}"/>
              </a:ext>
            </a:extLst>
          </p:cNvPr>
          <p:cNvSpPr/>
          <p:nvPr/>
        </p:nvSpPr>
        <p:spPr>
          <a:xfrm>
            <a:off x="1143000" y="3878826"/>
            <a:ext cx="2286000" cy="40104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New Company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049F35-EF0E-4B88-8879-C3F934D8C5A2}"/>
              </a:ext>
            </a:extLst>
          </p:cNvPr>
          <p:cNvSpPr/>
          <p:nvPr/>
        </p:nvSpPr>
        <p:spPr>
          <a:xfrm>
            <a:off x="5611761" y="3878826"/>
            <a:ext cx="2286000" cy="40104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Company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4B87A4-3E66-411A-A9D7-8E09C218C3A8}"/>
              </a:ext>
            </a:extLst>
          </p:cNvPr>
          <p:cNvSpPr/>
          <p:nvPr/>
        </p:nvSpPr>
        <p:spPr>
          <a:xfrm>
            <a:off x="3244645" y="0"/>
            <a:ext cx="1710813" cy="5383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9649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icture 262"/>
          <p:cNvPicPr/>
          <p:nvPr/>
        </p:nvPicPr>
        <p:blipFill>
          <a:blip r:embed="rId2"/>
          <a:stretch/>
        </p:blipFill>
        <p:spPr>
          <a:xfrm>
            <a:off x="2121695" y="839182"/>
            <a:ext cx="4943474" cy="2712037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F81BDD-D291-4FA2-A0E8-8181CCB72D71}"/>
              </a:ext>
            </a:extLst>
          </p:cNvPr>
          <p:cNvSpPr/>
          <p:nvPr/>
        </p:nvSpPr>
        <p:spPr>
          <a:xfrm>
            <a:off x="3415488" y="3714750"/>
            <a:ext cx="2771775" cy="30003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 Company Details</a:t>
            </a:r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264"/>
          <p:cNvPicPr/>
          <p:nvPr/>
        </p:nvPicPr>
        <p:blipFill>
          <a:blip r:embed="rId2"/>
          <a:stretch/>
        </p:blipFill>
        <p:spPr>
          <a:xfrm>
            <a:off x="4572000" y="866419"/>
            <a:ext cx="4470909" cy="2976919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/>
          <p:nvPr/>
        </p:nvPicPr>
        <p:blipFill>
          <a:blip r:embed="rId3"/>
          <a:stretch/>
        </p:blipFill>
        <p:spPr>
          <a:xfrm>
            <a:off x="0" y="866418"/>
            <a:ext cx="4320889" cy="2976919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A61C4-EA8E-4920-AFF6-9A6BC5198216}"/>
              </a:ext>
            </a:extLst>
          </p:cNvPr>
          <p:cNvSpPr/>
          <p:nvPr/>
        </p:nvSpPr>
        <p:spPr>
          <a:xfrm>
            <a:off x="967437" y="3934062"/>
            <a:ext cx="2386013" cy="2500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 Student Profile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CB1494-5AD2-4CA3-A055-A748FD8ECA05}"/>
              </a:ext>
            </a:extLst>
          </p:cNvPr>
          <p:cNvSpPr/>
          <p:nvPr/>
        </p:nvSpPr>
        <p:spPr>
          <a:xfrm>
            <a:off x="5143500" y="4036219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507B1-E80B-45C5-9DD9-8F6B3C780E2A}"/>
              </a:ext>
            </a:extLst>
          </p:cNvPr>
          <p:cNvSpPr/>
          <p:nvPr/>
        </p:nvSpPr>
        <p:spPr>
          <a:xfrm>
            <a:off x="5636419" y="3934062"/>
            <a:ext cx="2386012" cy="2500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Reset Password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1DD4CD-8D49-4CD1-9B54-8D6E53A13481}"/>
              </a:ext>
            </a:extLst>
          </p:cNvPr>
          <p:cNvSpPr/>
          <p:nvPr/>
        </p:nvSpPr>
        <p:spPr>
          <a:xfrm>
            <a:off x="3583858" y="0"/>
            <a:ext cx="1209368" cy="3982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117237E-617C-41F7-9081-811B9DDC8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92956"/>
            <a:ext cx="4571999" cy="2793207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0619851-591E-4CCA-A227-CDD374C57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2956"/>
            <a:ext cx="4357688" cy="279320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BD874DE-9212-452B-9E19-820BCC260C4E}"/>
              </a:ext>
            </a:extLst>
          </p:cNvPr>
          <p:cNvSpPr/>
          <p:nvPr/>
        </p:nvSpPr>
        <p:spPr>
          <a:xfrm>
            <a:off x="3436144" y="3950493"/>
            <a:ext cx="2021682" cy="2714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Apply Form</a:t>
            </a:r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12EF9B6-88DB-4D92-8F9D-73736AE03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4" y="569698"/>
            <a:ext cx="6893719" cy="35538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2BA18D-F3D1-442D-9380-BB0D8FDFF175}"/>
              </a:ext>
            </a:extLst>
          </p:cNvPr>
          <p:cNvSpPr/>
          <p:nvPr/>
        </p:nvSpPr>
        <p:spPr>
          <a:xfrm>
            <a:off x="2671763" y="4300538"/>
            <a:ext cx="2386012" cy="2732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Reply to Student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0558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54A3EC42-AD9A-4193-BAB0-809EE4A6A3D8}" type="slidenum">
              <a:rPr lang="en-US" sz="1200" b="0" strike="noStrike" spc="-1">
                <a:solidFill>
                  <a:srgbClr val="555E72"/>
                </a:solidFill>
                <a:latin typeface="Arial"/>
                <a:ea typeface="Arial"/>
              </a:rPr>
              <a:t>16</a:t>
            </a:fld>
            <a:endParaRPr lang="en-IN" sz="1200" b="0" strike="noStrike" spc="-1">
              <a:latin typeface="Times New Roman"/>
            </a:endParaRPr>
          </a:p>
        </p:txBody>
      </p:sp>
      <p:grpSp>
        <p:nvGrpSpPr>
          <p:cNvPr id="269" name="Group 2"/>
          <p:cNvGrpSpPr/>
          <p:nvPr/>
        </p:nvGrpSpPr>
        <p:grpSpPr>
          <a:xfrm>
            <a:off x="1547640" y="195480"/>
            <a:ext cx="1223640" cy="792000"/>
            <a:chOff x="1547640" y="195480"/>
            <a:chExt cx="1223640" cy="792000"/>
          </a:xfrm>
        </p:grpSpPr>
        <p:sp>
          <p:nvSpPr>
            <p:cNvPr id="270" name="CustomShape 3"/>
            <p:cNvSpPr/>
            <p:nvPr/>
          </p:nvSpPr>
          <p:spPr>
            <a:xfrm>
              <a:off x="1841400" y="275760"/>
              <a:ext cx="724320" cy="711720"/>
            </a:xfrm>
            <a:custGeom>
              <a:avLst/>
              <a:gdLst/>
              <a:ahLst/>
              <a:cxnLst/>
              <a:rect l="l" t="t" r="r" b="b"/>
              <a:pathLst>
                <a:path w="20693" h="20744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CustomShape 4"/>
            <p:cNvSpPr/>
            <p:nvPr/>
          </p:nvSpPr>
          <p:spPr>
            <a:xfrm>
              <a:off x="1699560" y="390600"/>
              <a:ext cx="1071720" cy="576720"/>
            </a:xfrm>
            <a:custGeom>
              <a:avLst/>
              <a:gdLst/>
              <a:ahLst/>
              <a:cxnLst/>
              <a:rect l="l" t="t" r="r" b="b"/>
              <a:pathLst>
                <a:path w="19589" h="18693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" name="CustomShape 5"/>
            <p:cNvSpPr/>
            <p:nvPr/>
          </p:nvSpPr>
          <p:spPr>
            <a:xfrm>
              <a:off x="1640160" y="200160"/>
              <a:ext cx="1055880" cy="574560"/>
            </a:xfrm>
            <a:custGeom>
              <a:avLst/>
              <a:gdLst/>
              <a:ahLst/>
              <a:cxnLst/>
              <a:rect l="l" t="t" r="r" b="b"/>
              <a:pathLst>
                <a:path w="21600" h="19116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8160" tIns="38160" rIns="38160" bIns="3816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600" b="1" strike="noStrike" cap="all" spc="-1">
                  <a:solidFill>
                    <a:srgbClr val="30F235"/>
                  </a:solidFill>
                  <a:latin typeface="Arial"/>
                  <a:ea typeface="Arial"/>
                </a:rPr>
                <a:t>04</a:t>
              </a:r>
              <a:endParaRPr lang="en-IN" sz="3600" b="0" strike="noStrike" spc="-1">
                <a:latin typeface="Arial"/>
              </a:endParaRPr>
            </a:p>
          </p:txBody>
        </p:sp>
        <p:sp>
          <p:nvSpPr>
            <p:cNvPr id="273" name="CustomShape 6"/>
            <p:cNvSpPr/>
            <p:nvPr/>
          </p:nvSpPr>
          <p:spPr>
            <a:xfrm>
              <a:off x="2273400" y="195480"/>
              <a:ext cx="198000" cy="141480"/>
            </a:xfrm>
            <a:custGeom>
              <a:avLst/>
              <a:gdLst/>
              <a:ahLst/>
              <a:cxnLst/>
              <a:rect l="l" t="t" r="r" b="b"/>
              <a:pathLst>
                <a:path w="18415" h="1906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CustomShape 7"/>
            <p:cNvSpPr/>
            <p:nvPr/>
          </p:nvSpPr>
          <p:spPr>
            <a:xfrm>
              <a:off x="1547640" y="684360"/>
              <a:ext cx="131760" cy="106200"/>
            </a:xfrm>
            <a:custGeom>
              <a:avLst/>
              <a:gdLst/>
              <a:ahLst/>
              <a:cxnLst/>
              <a:rect l="l" t="t" r="r" b="b"/>
              <a:pathLst>
                <a:path w="19088" h="1877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CustomShape 8"/>
            <p:cNvSpPr/>
            <p:nvPr/>
          </p:nvSpPr>
          <p:spPr>
            <a:xfrm>
              <a:off x="2580840" y="304920"/>
              <a:ext cx="90720" cy="68400"/>
            </a:xfrm>
            <a:custGeom>
              <a:avLst/>
              <a:gdLst/>
              <a:ahLst/>
              <a:cxnLst/>
              <a:rect l="l" t="t" r="r" b="b"/>
              <a:pathLst>
                <a:path w="19202" h="18783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76" name="CustomShape 9"/>
          <p:cNvSpPr/>
          <p:nvPr/>
        </p:nvSpPr>
        <p:spPr>
          <a:xfrm>
            <a:off x="2843640" y="195480"/>
            <a:ext cx="5616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Arial"/>
              </a:rPr>
              <a:t>Output Screens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277" name="CustomShape 10"/>
          <p:cNvSpPr/>
          <p:nvPr/>
        </p:nvSpPr>
        <p:spPr>
          <a:xfrm>
            <a:off x="611640" y="987480"/>
            <a:ext cx="835272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CustomShape 11"/>
          <p:cNvSpPr/>
          <p:nvPr/>
        </p:nvSpPr>
        <p:spPr>
          <a:xfrm>
            <a:off x="755640" y="843480"/>
            <a:ext cx="828072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D71D7B-69CF-44BE-B3E1-413C95FC63DD}"/>
              </a:ext>
            </a:extLst>
          </p:cNvPr>
          <p:cNvSpPr/>
          <p:nvPr/>
        </p:nvSpPr>
        <p:spPr>
          <a:xfrm>
            <a:off x="3356332" y="4856016"/>
            <a:ext cx="2431336" cy="280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Page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9DE4E1F-5D16-493D-8B43-3A71661AD5B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83640" y="929950"/>
            <a:ext cx="7619702" cy="3873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04482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54A3EC42-AD9A-4193-BAB0-809EE4A6A3D8}" type="slidenum">
              <a:rPr lang="en-US" sz="1200" b="0" strike="noStrike" spc="-1">
                <a:solidFill>
                  <a:srgbClr val="555E72"/>
                </a:solidFill>
                <a:latin typeface="Arial"/>
                <a:ea typeface="Arial"/>
              </a:rPr>
              <a:t>17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277" name="CustomShape 10"/>
          <p:cNvSpPr/>
          <p:nvPr/>
        </p:nvSpPr>
        <p:spPr>
          <a:xfrm>
            <a:off x="611640" y="987480"/>
            <a:ext cx="835272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CustomShape 11"/>
          <p:cNvSpPr/>
          <p:nvPr/>
        </p:nvSpPr>
        <p:spPr>
          <a:xfrm>
            <a:off x="755640" y="843480"/>
            <a:ext cx="828072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9" name="Picture 278"/>
          <p:cNvPicPr/>
          <p:nvPr/>
        </p:nvPicPr>
        <p:blipFill>
          <a:blip r:embed="rId2"/>
          <a:stretch/>
        </p:blipFill>
        <p:spPr>
          <a:xfrm>
            <a:off x="4650470" y="1349639"/>
            <a:ext cx="4313890" cy="2728289"/>
          </a:xfrm>
          <a:prstGeom prst="rect">
            <a:avLst/>
          </a:prstGeom>
          <a:ln>
            <a:noFill/>
          </a:ln>
        </p:spPr>
      </p:pic>
      <p:pic>
        <p:nvPicPr>
          <p:cNvPr id="280" name="Picture 279"/>
          <p:cNvPicPr/>
          <p:nvPr/>
        </p:nvPicPr>
        <p:blipFill>
          <a:blip r:embed="rId3"/>
          <a:stretch/>
        </p:blipFill>
        <p:spPr>
          <a:xfrm>
            <a:off x="174960" y="1349639"/>
            <a:ext cx="4318572" cy="2728289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D71D7B-69CF-44BE-B3E1-413C95FC63DD}"/>
              </a:ext>
            </a:extLst>
          </p:cNvPr>
          <p:cNvSpPr/>
          <p:nvPr/>
        </p:nvSpPr>
        <p:spPr>
          <a:xfrm>
            <a:off x="952432" y="4300020"/>
            <a:ext cx="2431336" cy="280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All Company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1FA9D6-02CE-4DE4-9064-9684D7DE286E}"/>
              </a:ext>
            </a:extLst>
          </p:cNvPr>
          <p:cNvSpPr/>
          <p:nvPr/>
        </p:nvSpPr>
        <p:spPr>
          <a:xfrm>
            <a:off x="5906729" y="4300020"/>
            <a:ext cx="2374490" cy="280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 Company 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59334F-5A0B-4AD8-AB25-9F10D83CF767}"/>
              </a:ext>
            </a:extLst>
          </p:cNvPr>
          <p:cNvSpPr/>
          <p:nvPr/>
        </p:nvSpPr>
        <p:spPr>
          <a:xfrm>
            <a:off x="3030794" y="302342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86180F-7C89-4193-8223-A78FCB4AEDE2}"/>
              </a:ext>
            </a:extLst>
          </p:cNvPr>
          <p:cNvSpPr/>
          <p:nvPr/>
        </p:nvSpPr>
        <p:spPr>
          <a:xfrm>
            <a:off x="3592242" y="40621"/>
            <a:ext cx="1303758" cy="3074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ADMIN</a:t>
            </a:r>
            <a:endParaRPr lang="en-IN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Picture 282"/>
          <p:cNvPicPr/>
          <p:nvPr/>
        </p:nvPicPr>
        <p:blipFill>
          <a:blip r:embed="rId2"/>
          <a:stretch/>
        </p:blipFill>
        <p:spPr>
          <a:xfrm>
            <a:off x="88025" y="694683"/>
            <a:ext cx="4292245" cy="3117775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56BD42-FADF-42C7-86D5-B8320CDEC9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52329" y="694683"/>
            <a:ext cx="4603645" cy="3117775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F9448C-C8CC-470D-8FB3-AEA81C8D070A}"/>
              </a:ext>
            </a:extLst>
          </p:cNvPr>
          <p:cNvSpPr/>
          <p:nvPr/>
        </p:nvSpPr>
        <p:spPr>
          <a:xfrm>
            <a:off x="5694880" y="3934771"/>
            <a:ext cx="2308123" cy="2580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From Student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BAB143-DE7D-415C-A4E3-3B68D6EC534F}"/>
              </a:ext>
            </a:extLst>
          </p:cNvPr>
          <p:cNvSpPr/>
          <p:nvPr/>
        </p:nvSpPr>
        <p:spPr>
          <a:xfrm>
            <a:off x="1371600" y="4041058"/>
            <a:ext cx="2005781" cy="2580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Headhomepage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71BE4C-9F83-4B8E-85AF-C9720CE67977}"/>
              </a:ext>
            </a:extLst>
          </p:cNvPr>
          <p:cNvSpPr/>
          <p:nvPr/>
        </p:nvSpPr>
        <p:spPr>
          <a:xfrm>
            <a:off x="3380145" y="0"/>
            <a:ext cx="1191855" cy="36877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HEAD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5256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280"/>
          <p:cNvPicPr/>
          <p:nvPr/>
        </p:nvPicPr>
        <p:blipFill>
          <a:blip r:embed="rId2"/>
          <a:stretch/>
        </p:blipFill>
        <p:spPr>
          <a:xfrm>
            <a:off x="1968502" y="736779"/>
            <a:ext cx="4350774" cy="2824955"/>
          </a:xfrm>
          <a:prstGeom prst="rect">
            <a:avLst/>
          </a:prstGeom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6FCF1A-098B-4844-AC3D-F2AEE937AA56}"/>
              </a:ext>
            </a:extLst>
          </p:cNvPr>
          <p:cNvSpPr/>
          <p:nvPr/>
        </p:nvSpPr>
        <p:spPr>
          <a:xfrm>
            <a:off x="2920180" y="3698796"/>
            <a:ext cx="2308123" cy="25136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Selected Student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3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4"/>
          <p:cNvSpPr/>
          <p:nvPr/>
        </p:nvSpPr>
        <p:spPr>
          <a:xfrm>
            <a:off x="1181160" y="339480"/>
            <a:ext cx="7488360" cy="106524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glow" dir="tl">
              <a:rot lat="0" lon="0" rev="5400000"/>
            </a:lightRig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2060"/>
                </a:solidFill>
                <a:latin typeface="Arial"/>
                <a:ea typeface="Arial"/>
              </a:rPr>
              <a:t>Welcome To Placement Management System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1187640" y="2427840"/>
            <a:ext cx="6480360" cy="20880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glow" dir="tl">
              <a:rot lat="0" lon="0" rev="5400000"/>
            </a:lightRig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0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1" u="sng" strike="noStrike" spc="-1" dirty="0">
                <a:solidFill>
                  <a:srgbClr val="000000"/>
                </a:solidFill>
                <a:uFillTx/>
                <a:latin typeface="Arial Black"/>
                <a:ea typeface="Arial"/>
              </a:rPr>
              <a:t>Submitted By</a:t>
            </a:r>
            <a:br>
              <a:rPr dirty="0"/>
            </a:br>
            <a:r>
              <a:rPr lang="en-US" sz="1600" b="1" strike="noStrike" spc="-1" dirty="0">
                <a:solidFill>
                  <a:srgbClr val="000000"/>
                </a:solidFill>
                <a:latin typeface="Arial Black"/>
                <a:ea typeface="Arial"/>
              </a:rPr>
              <a:t> </a:t>
            </a:r>
            <a:br>
              <a:rPr dirty="0"/>
            </a:br>
            <a:r>
              <a:rPr lang="en-IN" sz="1600" b="1" strike="noStrike" spc="-1" dirty="0">
                <a:solidFill>
                  <a:srgbClr val="000000"/>
                </a:solidFill>
                <a:latin typeface="Arial Black"/>
                <a:ea typeface="Arial"/>
              </a:rPr>
              <a:t>     </a:t>
            </a:r>
            <a:r>
              <a:rPr lang="en-US" sz="1600" b="1" u="sng" strike="noStrike" spc="-1" dirty="0">
                <a:solidFill>
                  <a:srgbClr val="000000"/>
                </a:solidFill>
                <a:uFillTx/>
                <a:latin typeface="Arial Black"/>
                <a:ea typeface="Arial"/>
              </a:rPr>
              <a:t>Name</a:t>
            </a:r>
            <a:r>
              <a:rPr lang="en-US" sz="1600" b="1" strike="noStrike" spc="-1" dirty="0">
                <a:solidFill>
                  <a:srgbClr val="000000"/>
                </a:solidFill>
                <a:latin typeface="Arial Black"/>
                <a:ea typeface="Arial"/>
              </a:rPr>
              <a:t>	          </a:t>
            </a:r>
            <a:r>
              <a:rPr lang="en-US" sz="1600" b="1" u="sng" strike="noStrike" spc="-1" dirty="0">
                <a:solidFill>
                  <a:srgbClr val="000000"/>
                </a:solidFill>
                <a:uFillTx/>
                <a:latin typeface="Arial Black"/>
                <a:ea typeface="Arial"/>
              </a:rPr>
              <a:t>Roll No</a:t>
            </a:r>
            <a:br>
              <a:rPr dirty="0"/>
            </a:br>
            <a:r>
              <a:rPr lang="en-US" sz="1600" b="1" strike="noStrike" spc="-1" dirty="0">
                <a:solidFill>
                  <a:srgbClr val="000000"/>
                </a:solidFill>
                <a:latin typeface="Arial Black"/>
                <a:ea typeface="Arial"/>
              </a:rPr>
              <a:t> </a:t>
            </a:r>
            <a:br>
              <a:rPr dirty="0"/>
            </a:br>
            <a:r>
              <a:rPr lang="en-US" sz="1700" b="1" strike="noStrike" spc="-1" dirty="0">
                <a:solidFill>
                  <a:srgbClr val="000000"/>
                </a:solidFill>
                <a:latin typeface="Arial Black"/>
                <a:ea typeface="Arial"/>
              </a:rPr>
              <a:t>1</a:t>
            </a:r>
            <a:r>
              <a:rPr lang="en-US" sz="1700" b="1" i="1" strike="noStrike" spc="-1" dirty="0">
                <a:solidFill>
                  <a:srgbClr val="000000"/>
                </a:solidFill>
                <a:latin typeface="Arial Black"/>
                <a:ea typeface="Arial"/>
              </a:rPr>
              <a:t>.</a:t>
            </a:r>
            <a:r>
              <a:rPr lang="en-US" sz="1700" b="1" strike="noStrike" spc="-1" dirty="0">
                <a:solidFill>
                  <a:srgbClr val="000000"/>
                </a:solidFill>
                <a:latin typeface="Arial Black"/>
                <a:ea typeface="Arial"/>
              </a:rPr>
              <a:t>Nishant Shete		601</a:t>
            </a:r>
            <a:br>
              <a:rPr dirty="0"/>
            </a:br>
            <a:r>
              <a:rPr lang="en-US" sz="1700" b="1" strike="noStrike" spc="-1" dirty="0">
                <a:solidFill>
                  <a:srgbClr val="000000"/>
                </a:solidFill>
                <a:latin typeface="Arial Black"/>
                <a:ea typeface="Arial"/>
              </a:rPr>
              <a:t>2.Dipak Pawar		580</a:t>
            </a:r>
            <a:br>
              <a:rPr dirty="0"/>
            </a:br>
            <a:r>
              <a:rPr lang="en-US" sz="1700" b="1" strike="noStrike" spc="-1" dirty="0">
                <a:solidFill>
                  <a:srgbClr val="000000"/>
                </a:solidFill>
                <a:latin typeface="Arial Black"/>
                <a:ea typeface="Arial"/>
              </a:rPr>
              <a:t>3.Arjun </a:t>
            </a:r>
            <a:r>
              <a:rPr lang="en-US" sz="1700" b="1" strike="noStrike" spc="-1" dirty="0" err="1">
                <a:solidFill>
                  <a:srgbClr val="000000"/>
                </a:solidFill>
                <a:latin typeface="Arial Black"/>
                <a:ea typeface="Arial"/>
              </a:rPr>
              <a:t>Patekar</a:t>
            </a:r>
            <a:r>
              <a:rPr lang="en-US" sz="1700" b="1" strike="noStrike" spc="-1" dirty="0">
                <a:solidFill>
                  <a:srgbClr val="000000"/>
                </a:solidFill>
                <a:latin typeface="Arial Black"/>
                <a:ea typeface="Arial"/>
              </a:rPr>
              <a:t>		572</a:t>
            </a:r>
            <a:br>
              <a:rPr dirty="0"/>
            </a:br>
            <a:r>
              <a:rPr lang="en-US" sz="1600" b="1" strike="noStrike" spc="-1" dirty="0">
                <a:solidFill>
                  <a:srgbClr val="D45B5B"/>
                </a:solidFill>
                <a:latin typeface="Arial Black"/>
                <a:ea typeface="Arial"/>
              </a:rPr>
              <a:t> </a:t>
            </a:r>
            <a:br>
              <a:rPr dirty="0"/>
            </a:br>
            <a:endParaRPr lang="en-IN" sz="1600" b="0" strike="noStrike" spc="-1" dirty="0">
              <a:latin typeface="Arial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1259640" y="4155840"/>
            <a:ext cx="5688360" cy="51624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600" b="1" u="sng" strike="noStrike" spc="-1">
                <a:solidFill>
                  <a:srgbClr val="00B050"/>
                </a:solidFill>
                <a:uFillTx/>
                <a:latin typeface="Arial Black"/>
                <a:ea typeface="Arial"/>
              </a:rPr>
              <a:t>Under the Guidance of </a:t>
            </a:r>
            <a:r>
              <a:rPr lang="en-IN" sz="1600" b="1" strike="noStrike" spc="-1">
                <a:solidFill>
                  <a:srgbClr val="00B050"/>
                </a:solidFill>
                <a:latin typeface="Arial Black"/>
                <a:ea typeface="Arial"/>
              </a:rPr>
              <a:t>:-  “Prof.Ankur Sir.”</a:t>
            </a:r>
            <a:br/>
            <a:endParaRPr lang="en-IN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26E4D85-E73C-4E26-A650-5A2241C2F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68" y="814848"/>
            <a:ext cx="6489290" cy="36502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4F5100-2AB9-49A0-B9E8-EBA66466B170}"/>
              </a:ext>
            </a:extLst>
          </p:cNvPr>
          <p:cNvSpPr/>
          <p:nvPr/>
        </p:nvSpPr>
        <p:spPr>
          <a:xfrm>
            <a:off x="3480621" y="58993"/>
            <a:ext cx="1467464" cy="2728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Student</a:t>
            </a:r>
            <a:endParaRPr lang="en-IN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C900E1-B5D2-40A1-86CE-C7E1AA42B4AB}"/>
              </a:ext>
            </a:extLst>
          </p:cNvPr>
          <p:cNvSpPr/>
          <p:nvPr/>
        </p:nvSpPr>
        <p:spPr>
          <a:xfrm>
            <a:off x="3045542" y="4630994"/>
            <a:ext cx="2780071" cy="31708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Company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2108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0B2B4422-9136-4B50-ABD8-6421FE27C276}" type="slidenum">
              <a:rPr lang="en-US" sz="1200" b="0" strike="noStrike" spc="-1">
                <a:solidFill>
                  <a:srgbClr val="555E72"/>
                </a:solidFill>
                <a:latin typeface="Arial"/>
                <a:ea typeface="Arial"/>
              </a:rPr>
              <a:t>21</a:t>
            </a:fld>
            <a:endParaRPr lang="en-IN" sz="1200" b="0" strike="noStrike" spc="-1">
              <a:latin typeface="Times New Roman"/>
            </a:endParaRPr>
          </a:p>
        </p:txBody>
      </p:sp>
      <p:grpSp>
        <p:nvGrpSpPr>
          <p:cNvPr id="292" name="Group 2"/>
          <p:cNvGrpSpPr/>
          <p:nvPr/>
        </p:nvGrpSpPr>
        <p:grpSpPr>
          <a:xfrm>
            <a:off x="1547640" y="195480"/>
            <a:ext cx="1223640" cy="792000"/>
            <a:chOff x="1547640" y="195480"/>
            <a:chExt cx="1223640" cy="792000"/>
          </a:xfrm>
        </p:grpSpPr>
        <p:sp>
          <p:nvSpPr>
            <p:cNvPr id="293" name="CustomShape 3"/>
            <p:cNvSpPr/>
            <p:nvPr/>
          </p:nvSpPr>
          <p:spPr>
            <a:xfrm>
              <a:off x="1841400" y="275760"/>
              <a:ext cx="724320" cy="711720"/>
            </a:xfrm>
            <a:custGeom>
              <a:avLst/>
              <a:gdLst/>
              <a:ahLst/>
              <a:cxnLst/>
              <a:rect l="l" t="t" r="r" b="b"/>
              <a:pathLst>
                <a:path w="20693" h="20744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" name="CustomShape 4"/>
            <p:cNvSpPr/>
            <p:nvPr/>
          </p:nvSpPr>
          <p:spPr>
            <a:xfrm>
              <a:off x="1699560" y="390600"/>
              <a:ext cx="1071720" cy="576720"/>
            </a:xfrm>
            <a:custGeom>
              <a:avLst/>
              <a:gdLst/>
              <a:ahLst/>
              <a:cxnLst/>
              <a:rect l="l" t="t" r="r" b="b"/>
              <a:pathLst>
                <a:path w="19589" h="18693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" name="CustomShape 5"/>
            <p:cNvSpPr/>
            <p:nvPr/>
          </p:nvSpPr>
          <p:spPr>
            <a:xfrm>
              <a:off x="1640160" y="200160"/>
              <a:ext cx="1055880" cy="574560"/>
            </a:xfrm>
            <a:custGeom>
              <a:avLst/>
              <a:gdLst/>
              <a:ahLst/>
              <a:cxnLst/>
              <a:rect l="l" t="t" r="r" b="b"/>
              <a:pathLst>
                <a:path w="21600" h="19116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8160" tIns="38160" rIns="38160" bIns="3816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600" b="1" strike="noStrike" cap="all" spc="-1">
                  <a:solidFill>
                    <a:srgbClr val="30F235"/>
                  </a:solidFill>
                  <a:latin typeface="Arial"/>
                  <a:ea typeface="Arial"/>
                </a:rPr>
                <a:t>06</a:t>
              </a:r>
              <a:endParaRPr lang="en-IN" sz="3600" b="0" strike="noStrike" spc="-1">
                <a:latin typeface="Arial"/>
              </a:endParaRPr>
            </a:p>
          </p:txBody>
        </p:sp>
        <p:sp>
          <p:nvSpPr>
            <p:cNvPr id="296" name="CustomShape 6"/>
            <p:cNvSpPr/>
            <p:nvPr/>
          </p:nvSpPr>
          <p:spPr>
            <a:xfrm>
              <a:off x="2273400" y="195480"/>
              <a:ext cx="198000" cy="141480"/>
            </a:xfrm>
            <a:custGeom>
              <a:avLst/>
              <a:gdLst/>
              <a:ahLst/>
              <a:cxnLst/>
              <a:rect l="l" t="t" r="r" b="b"/>
              <a:pathLst>
                <a:path w="18415" h="1906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" name="CustomShape 7"/>
            <p:cNvSpPr/>
            <p:nvPr/>
          </p:nvSpPr>
          <p:spPr>
            <a:xfrm>
              <a:off x="1547640" y="684360"/>
              <a:ext cx="131760" cy="106200"/>
            </a:xfrm>
            <a:custGeom>
              <a:avLst/>
              <a:gdLst/>
              <a:ahLst/>
              <a:cxnLst/>
              <a:rect l="l" t="t" r="r" b="b"/>
              <a:pathLst>
                <a:path w="19088" h="1877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CustomShape 8"/>
            <p:cNvSpPr/>
            <p:nvPr/>
          </p:nvSpPr>
          <p:spPr>
            <a:xfrm>
              <a:off x="2580840" y="304920"/>
              <a:ext cx="90720" cy="68400"/>
            </a:xfrm>
            <a:custGeom>
              <a:avLst/>
              <a:gdLst/>
              <a:ahLst/>
              <a:cxnLst/>
              <a:rect l="l" t="t" r="r" b="b"/>
              <a:pathLst>
                <a:path w="19202" h="18783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99" name="CustomShape 9"/>
          <p:cNvSpPr/>
          <p:nvPr/>
        </p:nvSpPr>
        <p:spPr>
          <a:xfrm>
            <a:off x="3193920" y="206640"/>
            <a:ext cx="24534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3200" b="1" strike="noStrike" spc="-1">
                <a:solidFill>
                  <a:srgbClr val="F73434"/>
                </a:solidFill>
                <a:latin typeface="Arial"/>
                <a:ea typeface="Arial"/>
              </a:rPr>
              <a:t>Report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300" name="CustomShape 10"/>
          <p:cNvSpPr/>
          <p:nvPr/>
        </p:nvSpPr>
        <p:spPr>
          <a:xfrm>
            <a:off x="611640" y="987480"/>
            <a:ext cx="835272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1" name="CustomShape 11"/>
          <p:cNvSpPr/>
          <p:nvPr/>
        </p:nvSpPr>
        <p:spPr>
          <a:xfrm>
            <a:off x="755640" y="843480"/>
            <a:ext cx="828072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920152-601D-47B3-BAF8-25C8CECC948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8756" y="1159272"/>
            <a:ext cx="6297560" cy="3299868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40EE4D-700B-42D9-A544-A70F5D238193}"/>
              </a:ext>
            </a:extLst>
          </p:cNvPr>
          <p:cNvSpPr/>
          <p:nvPr/>
        </p:nvSpPr>
        <p:spPr>
          <a:xfrm>
            <a:off x="8214851" y="1985539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BEB2D954-F401-40C1-A623-E41400A61407}" type="slidenum">
              <a:rPr lang="en-US" sz="1200" b="0" strike="noStrike" spc="-1">
                <a:solidFill>
                  <a:srgbClr val="555E72"/>
                </a:solidFill>
                <a:latin typeface="Arial"/>
                <a:ea typeface="Arial"/>
              </a:rPr>
              <a:t>22</a:t>
            </a:fld>
            <a:endParaRPr lang="en-IN" sz="1200" b="0" strike="noStrike" spc="-1">
              <a:latin typeface="Times New Roman"/>
            </a:endParaRPr>
          </a:p>
        </p:txBody>
      </p:sp>
      <p:grpSp>
        <p:nvGrpSpPr>
          <p:cNvPr id="303" name="Group 2"/>
          <p:cNvGrpSpPr/>
          <p:nvPr/>
        </p:nvGrpSpPr>
        <p:grpSpPr>
          <a:xfrm>
            <a:off x="1507320" y="195480"/>
            <a:ext cx="1223640" cy="792000"/>
            <a:chOff x="1507320" y="195480"/>
            <a:chExt cx="1223640" cy="792000"/>
          </a:xfrm>
        </p:grpSpPr>
        <p:sp>
          <p:nvSpPr>
            <p:cNvPr id="304" name="CustomShape 3"/>
            <p:cNvSpPr/>
            <p:nvPr/>
          </p:nvSpPr>
          <p:spPr>
            <a:xfrm>
              <a:off x="1801080" y="275760"/>
              <a:ext cx="724320" cy="711720"/>
            </a:xfrm>
            <a:custGeom>
              <a:avLst/>
              <a:gdLst/>
              <a:ahLst/>
              <a:cxnLst/>
              <a:rect l="l" t="t" r="r" b="b"/>
              <a:pathLst>
                <a:path w="20693" h="20744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" name="CustomShape 4"/>
            <p:cNvSpPr/>
            <p:nvPr/>
          </p:nvSpPr>
          <p:spPr>
            <a:xfrm>
              <a:off x="1659240" y="390600"/>
              <a:ext cx="1071720" cy="576720"/>
            </a:xfrm>
            <a:custGeom>
              <a:avLst/>
              <a:gdLst/>
              <a:ahLst/>
              <a:cxnLst/>
              <a:rect l="l" t="t" r="r" b="b"/>
              <a:pathLst>
                <a:path w="19589" h="18693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" name="CustomShape 5"/>
            <p:cNvSpPr/>
            <p:nvPr/>
          </p:nvSpPr>
          <p:spPr>
            <a:xfrm>
              <a:off x="1600200" y="200160"/>
              <a:ext cx="1055880" cy="574560"/>
            </a:xfrm>
            <a:custGeom>
              <a:avLst/>
              <a:gdLst/>
              <a:ahLst/>
              <a:cxnLst/>
              <a:rect l="l" t="t" r="r" b="b"/>
              <a:pathLst>
                <a:path w="21600" h="19116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8160" tIns="38160" rIns="38160" bIns="3816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600" b="1" strike="noStrike" cap="all" spc="-1">
                  <a:solidFill>
                    <a:srgbClr val="30F235"/>
                  </a:solidFill>
                  <a:latin typeface="Arial"/>
                  <a:ea typeface="Arial"/>
                </a:rPr>
                <a:t>07</a:t>
              </a:r>
              <a:endParaRPr lang="en-IN" sz="3600" b="0" strike="noStrike" spc="-1">
                <a:latin typeface="Arial"/>
              </a:endParaRPr>
            </a:p>
          </p:txBody>
        </p:sp>
        <p:sp>
          <p:nvSpPr>
            <p:cNvPr id="307" name="CustomShape 6"/>
            <p:cNvSpPr/>
            <p:nvPr/>
          </p:nvSpPr>
          <p:spPr>
            <a:xfrm>
              <a:off x="2233440" y="195480"/>
              <a:ext cx="198000" cy="141480"/>
            </a:xfrm>
            <a:custGeom>
              <a:avLst/>
              <a:gdLst/>
              <a:ahLst/>
              <a:cxnLst/>
              <a:rect l="l" t="t" r="r" b="b"/>
              <a:pathLst>
                <a:path w="18415" h="1906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8" name="CustomShape 7"/>
            <p:cNvSpPr/>
            <p:nvPr/>
          </p:nvSpPr>
          <p:spPr>
            <a:xfrm>
              <a:off x="1507320" y="684360"/>
              <a:ext cx="131760" cy="106200"/>
            </a:xfrm>
            <a:custGeom>
              <a:avLst/>
              <a:gdLst/>
              <a:ahLst/>
              <a:cxnLst/>
              <a:rect l="l" t="t" r="r" b="b"/>
              <a:pathLst>
                <a:path w="19088" h="1877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9" name="CustomShape 8"/>
            <p:cNvSpPr/>
            <p:nvPr/>
          </p:nvSpPr>
          <p:spPr>
            <a:xfrm>
              <a:off x="2540520" y="304920"/>
              <a:ext cx="90720" cy="68400"/>
            </a:xfrm>
            <a:custGeom>
              <a:avLst/>
              <a:gdLst/>
              <a:ahLst/>
              <a:cxnLst/>
              <a:rect l="l" t="t" r="r" b="b"/>
              <a:pathLst>
                <a:path w="19202" h="18783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10" name="CustomShape 9"/>
          <p:cNvSpPr/>
          <p:nvPr/>
        </p:nvSpPr>
        <p:spPr>
          <a:xfrm>
            <a:off x="2843640" y="195480"/>
            <a:ext cx="5616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3200" b="1" strike="noStrike" spc="-1">
                <a:solidFill>
                  <a:srgbClr val="F73434"/>
                </a:solidFill>
                <a:latin typeface="Arial"/>
                <a:ea typeface="Arial"/>
              </a:rPr>
              <a:t>Limitation and Drawbacks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311" name="CustomShape 10"/>
          <p:cNvSpPr/>
          <p:nvPr/>
        </p:nvSpPr>
        <p:spPr>
          <a:xfrm>
            <a:off x="611640" y="987480"/>
            <a:ext cx="835272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CustomShape 11"/>
          <p:cNvSpPr/>
          <p:nvPr/>
        </p:nvSpPr>
        <p:spPr>
          <a:xfrm>
            <a:off x="835920" y="2715840"/>
            <a:ext cx="8280720" cy="139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B050"/>
                </a:solidFill>
                <a:latin typeface="Arial"/>
                <a:ea typeface="Arial"/>
              </a:rPr>
              <a:t> Drawbacks:-</a:t>
            </a:r>
            <a:endParaRPr lang="en-IN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System Works in online mode only.</a:t>
            </a: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No Direct Communication with company.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>
              <a:latin typeface="Arial"/>
            </a:endParaRPr>
          </a:p>
        </p:txBody>
      </p:sp>
      <p:sp>
        <p:nvSpPr>
          <p:cNvPr id="313" name="CustomShape 12"/>
          <p:cNvSpPr/>
          <p:nvPr/>
        </p:nvSpPr>
        <p:spPr>
          <a:xfrm>
            <a:off x="835920" y="894600"/>
            <a:ext cx="8280720" cy="161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B050"/>
                </a:solidFill>
                <a:latin typeface="Arial"/>
                <a:ea typeface="Arial"/>
              </a:rPr>
              <a:t> </a:t>
            </a:r>
            <a:r>
              <a:rPr lang="en-US" sz="1600" b="1" strike="noStrike" spc="-1">
                <a:solidFill>
                  <a:srgbClr val="00B050"/>
                </a:solidFill>
                <a:latin typeface="Arial"/>
                <a:ea typeface="Arial"/>
              </a:rPr>
              <a:t> Limitation:-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Input should be given carefully. </a:t>
            </a: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Limited for small job portal purpose. </a:t>
            </a: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Monthly reports of selected students can be stored individually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6AB89552-A88F-4C7F-ADF2-978285686045}" type="slidenum">
              <a:rPr lang="en-US" sz="1200" b="0" strike="noStrike" spc="-1">
                <a:solidFill>
                  <a:srgbClr val="555E72"/>
                </a:solidFill>
                <a:latin typeface="Arial"/>
                <a:ea typeface="Arial"/>
              </a:rPr>
              <a:t>23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611640" y="987480"/>
            <a:ext cx="835272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3"/>
          <p:cNvSpPr/>
          <p:nvPr/>
        </p:nvSpPr>
        <p:spPr>
          <a:xfrm>
            <a:off x="755640" y="843480"/>
            <a:ext cx="828072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7" name="CustomShape 4"/>
          <p:cNvSpPr/>
          <p:nvPr/>
        </p:nvSpPr>
        <p:spPr>
          <a:xfrm>
            <a:off x="1619640" y="1275480"/>
            <a:ext cx="532836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400" b="1" strike="noStrike" spc="-1">
                <a:solidFill>
                  <a:srgbClr val="0070C0"/>
                </a:solidFill>
                <a:latin typeface="Arial"/>
                <a:ea typeface="Arial"/>
              </a:rPr>
              <a:t>The Problem definition of the project has been completed successfully to college web based placement management system by maintaining the student details related to placement in efficient manner.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318" name="CustomShape 5"/>
          <p:cNvSpPr/>
          <p:nvPr/>
        </p:nvSpPr>
        <p:spPr>
          <a:xfrm>
            <a:off x="1403640" y="339480"/>
            <a:ext cx="1055880" cy="574560"/>
          </a:xfrm>
          <a:custGeom>
            <a:avLst/>
            <a:gdLst/>
            <a:ahLst/>
            <a:cxnLst/>
            <a:rect l="l" t="t" r="r" b="b"/>
            <a:pathLst>
              <a:path w="21600" h="19116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8160" tIns="38160" rIns="38160" bIns="3816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trike="noStrike" cap="all" spc="-1">
                <a:solidFill>
                  <a:srgbClr val="30F235"/>
                </a:solidFill>
                <a:latin typeface="Gill Sans"/>
                <a:ea typeface="Arial"/>
              </a:rPr>
              <a:t>8</a:t>
            </a:r>
            <a:endParaRPr lang="en-IN" sz="3000" b="0" strike="noStrike" spc="-1">
              <a:latin typeface="Arial"/>
            </a:endParaRPr>
          </a:p>
        </p:txBody>
      </p:sp>
      <p:sp>
        <p:nvSpPr>
          <p:cNvPr id="319" name="CustomShape 6"/>
          <p:cNvSpPr/>
          <p:nvPr/>
        </p:nvSpPr>
        <p:spPr>
          <a:xfrm>
            <a:off x="2555640" y="339480"/>
            <a:ext cx="41760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3200" b="1" strike="noStrike" spc="-1">
                <a:solidFill>
                  <a:srgbClr val="F73434"/>
                </a:solidFill>
                <a:latin typeface="Arial"/>
                <a:ea typeface="Arial"/>
              </a:rPr>
              <a:t>Conclusion</a:t>
            </a:r>
            <a:endParaRPr lang="en-IN" sz="3200" b="0" strike="noStrike" spc="-1">
              <a:latin typeface="Arial"/>
            </a:endParaRPr>
          </a:p>
        </p:txBody>
      </p:sp>
      <p:pic>
        <p:nvPicPr>
          <p:cNvPr id="320" name="Picture 8" descr="33.jpg"/>
          <p:cNvPicPr/>
          <p:nvPr/>
        </p:nvPicPr>
        <p:blipFill>
          <a:blip r:embed="rId2"/>
          <a:stretch/>
        </p:blipFill>
        <p:spPr>
          <a:xfrm>
            <a:off x="0" y="843480"/>
            <a:ext cx="1547280" cy="1541520"/>
          </a:xfrm>
          <a:prstGeom prst="rect">
            <a:avLst/>
          </a:prstGeom>
          <a:ln>
            <a:noFill/>
          </a:ln>
        </p:spPr>
      </p:pic>
      <p:pic>
        <p:nvPicPr>
          <p:cNvPr id="321" name="Picture 10" descr="333.jpg"/>
          <p:cNvPicPr/>
          <p:nvPr/>
        </p:nvPicPr>
        <p:blipFill>
          <a:blip r:embed="rId3"/>
          <a:stretch/>
        </p:blipFill>
        <p:spPr>
          <a:xfrm>
            <a:off x="7164360" y="1059480"/>
            <a:ext cx="1979280" cy="266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B1584957-FA4D-4C50-9C55-5CFF8F6983B6}" type="slidenum">
              <a:rPr lang="en-US" sz="1200" b="0" strike="noStrike" spc="-1">
                <a:solidFill>
                  <a:srgbClr val="555E72"/>
                </a:solidFill>
                <a:latin typeface="Arial"/>
                <a:ea typeface="Arial"/>
              </a:rPr>
              <a:t>24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611640" y="987480"/>
            <a:ext cx="835272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CustomShape 3"/>
          <p:cNvSpPr/>
          <p:nvPr/>
        </p:nvSpPr>
        <p:spPr>
          <a:xfrm>
            <a:off x="862920" y="843480"/>
            <a:ext cx="828072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CustomShape 4"/>
          <p:cNvSpPr/>
          <p:nvPr/>
        </p:nvSpPr>
        <p:spPr>
          <a:xfrm>
            <a:off x="1475640" y="339480"/>
            <a:ext cx="1055880" cy="574560"/>
          </a:xfrm>
          <a:custGeom>
            <a:avLst/>
            <a:gdLst/>
            <a:ahLst/>
            <a:cxnLst/>
            <a:rect l="l" t="t" r="r" b="b"/>
            <a:pathLst>
              <a:path w="21600" h="19116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8160" tIns="38160" rIns="38160" bIns="3816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000" b="1" strike="noStrike" cap="all" spc="-1">
                <a:solidFill>
                  <a:srgbClr val="30F235"/>
                </a:solidFill>
                <a:latin typeface="Gill Sans"/>
                <a:ea typeface="Arial"/>
              </a:rPr>
              <a:t>09</a:t>
            </a:r>
            <a:endParaRPr lang="en-IN" sz="3000" b="0" strike="noStrike" spc="-1">
              <a:latin typeface="Arial"/>
            </a:endParaRPr>
          </a:p>
        </p:txBody>
      </p:sp>
      <p:sp>
        <p:nvSpPr>
          <p:cNvPr id="326" name="CustomShape 5"/>
          <p:cNvSpPr/>
          <p:nvPr/>
        </p:nvSpPr>
        <p:spPr>
          <a:xfrm>
            <a:off x="2555640" y="339480"/>
            <a:ext cx="5112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3200" b="1" strike="noStrike" spc="-1">
                <a:solidFill>
                  <a:srgbClr val="F73434"/>
                </a:solidFill>
                <a:latin typeface="Arial"/>
                <a:ea typeface="Arial"/>
              </a:rPr>
              <a:t>Future Scope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327" name="CustomShape 6"/>
          <p:cNvSpPr/>
          <p:nvPr/>
        </p:nvSpPr>
        <p:spPr>
          <a:xfrm>
            <a:off x="1475640" y="1203480"/>
            <a:ext cx="6336360" cy="106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600" b="1" strike="noStrike" spc="-1">
                <a:solidFill>
                  <a:srgbClr val="00B050"/>
                </a:solidFill>
                <a:latin typeface="Arial"/>
                <a:ea typeface="Arial"/>
              </a:rPr>
              <a:t>Student can access previous information about placement.</a:t>
            </a:r>
            <a:endParaRPr lang="en-IN" sz="16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600" b="1" strike="noStrike" spc="-1">
                <a:solidFill>
                  <a:srgbClr val="00B050"/>
                </a:solidFill>
                <a:latin typeface="Arial"/>
                <a:ea typeface="Arial"/>
              </a:rPr>
              <a:t>We can stores information of all students. Various companies can access their information. Notification are sent to student about the company.</a:t>
            </a:r>
            <a:endParaRPr lang="en-IN" sz="1600" b="0" strike="noStrike" spc="-1">
              <a:latin typeface="Arial"/>
            </a:endParaRPr>
          </a:p>
        </p:txBody>
      </p:sp>
      <p:pic>
        <p:nvPicPr>
          <p:cNvPr id="328" name="Picture 10" descr="download.jpg"/>
          <p:cNvPicPr/>
          <p:nvPr/>
        </p:nvPicPr>
        <p:blipFill>
          <a:blip r:embed="rId2"/>
          <a:stretch/>
        </p:blipFill>
        <p:spPr>
          <a:xfrm flipH="1">
            <a:off x="360" y="483480"/>
            <a:ext cx="1506240" cy="115164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329" name="CustomShape 7"/>
          <p:cNvSpPr/>
          <p:nvPr/>
        </p:nvSpPr>
        <p:spPr>
          <a:xfrm>
            <a:off x="3276000" y="2571840"/>
            <a:ext cx="3456000" cy="2355480"/>
          </a:xfrm>
          <a:prstGeom prst="roundRect">
            <a:avLst>
              <a:gd name="adj" fmla="val 16667"/>
            </a:avLst>
          </a:prstGeom>
          <a:blipFill rotWithShape="0">
            <a:blip r:embed="rId3"/>
            <a:stretch>
              <a:fillRect/>
            </a:stretch>
          </a:blipFill>
          <a:ln>
            <a:noFill/>
          </a:ln>
          <a:effectLst>
            <a:outerShdw blurRad="76200" dist="38073" dir="7800819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3E1D39FD-0017-4A0F-BAF7-8E847D083615}" type="slidenum">
              <a:rPr lang="en-US" sz="1200" b="0" strike="noStrike" spc="-1">
                <a:solidFill>
                  <a:srgbClr val="555E72"/>
                </a:solidFill>
                <a:latin typeface="Arial"/>
                <a:ea typeface="Arial"/>
              </a:rPr>
              <a:t>25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611640" y="987480"/>
            <a:ext cx="835272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CustomShape 3"/>
          <p:cNvSpPr/>
          <p:nvPr/>
        </p:nvSpPr>
        <p:spPr>
          <a:xfrm>
            <a:off x="605880" y="1635480"/>
            <a:ext cx="828072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u="sng" strike="noStrike" spc="-1">
                <a:solidFill>
                  <a:srgbClr val="168BBA"/>
                </a:solidFill>
                <a:uFillTx/>
                <a:latin typeface="Arial"/>
                <a:ea typeface="Arial"/>
                <a:hlinkClick r:id="rId2"/>
              </a:rPr>
              <a:t>www.w3schools.com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u="sng" strike="noStrike" spc="-1">
                <a:solidFill>
                  <a:srgbClr val="168BBA"/>
                </a:solidFill>
                <a:uFillTx/>
                <a:latin typeface="Arial"/>
                <a:ea typeface="Arial"/>
                <a:hlinkClick r:id="rId3"/>
              </a:rPr>
              <a:t>www.stackoverflow.com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>
              <a:latin typeface="Arial"/>
            </a:endParaRPr>
          </a:p>
        </p:txBody>
      </p:sp>
      <p:sp>
        <p:nvSpPr>
          <p:cNvPr id="333" name="CustomShape 4"/>
          <p:cNvSpPr/>
          <p:nvPr/>
        </p:nvSpPr>
        <p:spPr>
          <a:xfrm>
            <a:off x="1475640" y="339480"/>
            <a:ext cx="1055880" cy="574560"/>
          </a:xfrm>
          <a:custGeom>
            <a:avLst/>
            <a:gdLst/>
            <a:ahLst/>
            <a:cxnLst/>
            <a:rect l="l" t="t" r="r" b="b"/>
            <a:pathLst>
              <a:path w="21600" h="19116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8160" tIns="38160" rIns="38160" bIns="3816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3000" b="1" strike="noStrike" cap="all" spc="-1">
                <a:solidFill>
                  <a:srgbClr val="30F235"/>
                </a:solidFill>
                <a:latin typeface="Gill Sans"/>
                <a:ea typeface="Arial"/>
              </a:rPr>
              <a:t>10</a:t>
            </a:r>
            <a:endParaRPr lang="en-IN" sz="3000" b="0" strike="noStrike" spc="-1">
              <a:latin typeface="Arial"/>
            </a:endParaRPr>
          </a:p>
        </p:txBody>
      </p:sp>
      <p:sp>
        <p:nvSpPr>
          <p:cNvPr id="334" name="CustomShape 5"/>
          <p:cNvSpPr/>
          <p:nvPr/>
        </p:nvSpPr>
        <p:spPr>
          <a:xfrm>
            <a:off x="2555640" y="339480"/>
            <a:ext cx="5112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3200" b="1" strike="noStrike" spc="-1">
                <a:solidFill>
                  <a:srgbClr val="F73434"/>
                </a:solidFill>
                <a:latin typeface="Arial"/>
                <a:ea typeface="Arial"/>
              </a:rPr>
              <a:t>Bibliography</a:t>
            </a:r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"/>
          <p:cNvGrpSpPr/>
          <p:nvPr/>
        </p:nvGrpSpPr>
        <p:grpSpPr>
          <a:xfrm>
            <a:off x="684720" y="2504880"/>
            <a:ext cx="1100160" cy="899280"/>
            <a:chOff x="684720" y="2504880"/>
            <a:chExt cx="1100160" cy="899280"/>
          </a:xfrm>
        </p:grpSpPr>
        <p:sp>
          <p:nvSpPr>
            <p:cNvPr id="110" name="CustomShape 2"/>
            <p:cNvSpPr/>
            <p:nvPr/>
          </p:nvSpPr>
          <p:spPr>
            <a:xfrm>
              <a:off x="948600" y="2595960"/>
              <a:ext cx="651240" cy="808200"/>
            </a:xfrm>
            <a:custGeom>
              <a:avLst/>
              <a:gdLst/>
              <a:ahLst/>
              <a:cxnLst/>
              <a:rect l="l" t="t" r="r" b="b"/>
              <a:pathLst>
                <a:path w="20693" h="20744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" name="CustomShape 3"/>
            <p:cNvSpPr/>
            <p:nvPr/>
          </p:nvSpPr>
          <p:spPr>
            <a:xfrm>
              <a:off x="821160" y="2726640"/>
              <a:ext cx="963720" cy="654840"/>
            </a:xfrm>
            <a:custGeom>
              <a:avLst/>
              <a:gdLst/>
              <a:ahLst/>
              <a:cxnLst/>
              <a:rect l="l" t="t" r="r" b="b"/>
              <a:pathLst>
                <a:path w="19589" h="18693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" name="CustomShape 4"/>
            <p:cNvSpPr/>
            <p:nvPr/>
          </p:nvSpPr>
          <p:spPr>
            <a:xfrm>
              <a:off x="745200" y="2678040"/>
              <a:ext cx="949320" cy="652680"/>
            </a:xfrm>
            <a:custGeom>
              <a:avLst/>
              <a:gdLst/>
              <a:ahLst/>
              <a:cxnLst/>
              <a:rect l="l" t="t" r="r" b="b"/>
              <a:pathLst>
                <a:path w="21600" h="19116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8160" tIns="38160" rIns="38160" bIns="3816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7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02</a:t>
              </a:r>
              <a:endParaRPr lang="en-IN" sz="2700" b="0" strike="noStrike" spc="-1">
                <a:latin typeface="Arial"/>
              </a:endParaRPr>
            </a:p>
          </p:txBody>
        </p:sp>
        <p:sp>
          <p:nvSpPr>
            <p:cNvPr id="113" name="CustomShape 5"/>
            <p:cNvSpPr/>
            <p:nvPr/>
          </p:nvSpPr>
          <p:spPr>
            <a:xfrm>
              <a:off x="1337040" y="2504880"/>
              <a:ext cx="177840" cy="160560"/>
            </a:xfrm>
            <a:custGeom>
              <a:avLst/>
              <a:gdLst/>
              <a:ahLst/>
              <a:cxnLst/>
              <a:rect l="l" t="t" r="r" b="b"/>
              <a:pathLst>
                <a:path w="18415" h="1906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" name="CustomShape 6"/>
            <p:cNvSpPr/>
            <p:nvPr/>
          </p:nvSpPr>
          <p:spPr>
            <a:xfrm>
              <a:off x="684720" y="3060360"/>
              <a:ext cx="118440" cy="120600"/>
            </a:xfrm>
            <a:custGeom>
              <a:avLst/>
              <a:gdLst/>
              <a:ahLst/>
              <a:cxnLst/>
              <a:rect l="l" t="t" r="r" b="b"/>
              <a:pathLst>
                <a:path w="19088" h="1877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" name="CustomShape 7"/>
            <p:cNvSpPr/>
            <p:nvPr/>
          </p:nvSpPr>
          <p:spPr>
            <a:xfrm>
              <a:off x="1613520" y="2629440"/>
              <a:ext cx="81720" cy="77760"/>
            </a:xfrm>
            <a:custGeom>
              <a:avLst/>
              <a:gdLst/>
              <a:ahLst/>
              <a:cxnLst/>
              <a:rect l="l" t="t" r="r" b="b"/>
              <a:pathLst>
                <a:path w="19202" h="18783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16" name="Group 8"/>
          <p:cNvGrpSpPr/>
          <p:nvPr/>
        </p:nvGrpSpPr>
        <p:grpSpPr>
          <a:xfrm>
            <a:off x="684720" y="3629880"/>
            <a:ext cx="1100160" cy="898920"/>
            <a:chOff x="684720" y="3629880"/>
            <a:chExt cx="1100160" cy="898920"/>
          </a:xfrm>
        </p:grpSpPr>
        <p:sp>
          <p:nvSpPr>
            <p:cNvPr id="117" name="CustomShape 9"/>
            <p:cNvSpPr/>
            <p:nvPr/>
          </p:nvSpPr>
          <p:spPr>
            <a:xfrm>
              <a:off x="948600" y="3720600"/>
              <a:ext cx="651240" cy="808200"/>
            </a:xfrm>
            <a:custGeom>
              <a:avLst/>
              <a:gdLst/>
              <a:ahLst/>
              <a:cxnLst/>
              <a:rect l="l" t="t" r="r" b="b"/>
              <a:pathLst>
                <a:path w="20693" h="20744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" name="CustomShape 10"/>
            <p:cNvSpPr/>
            <p:nvPr/>
          </p:nvSpPr>
          <p:spPr>
            <a:xfrm>
              <a:off x="821160" y="3851280"/>
              <a:ext cx="963720" cy="654840"/>
            </a:xfrm>
            <a:custGeom>
              <a:avLst/>
              <a:gdLst/>
              <a:ahLst/>
              <a:cxnLst/>
              <a:rect l="l" t="t" r="r" b="b"/>
              <a:pathLst>
                <a:path w="19589" h="18693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CustomShape 11"/>
            <p:cNvSpPr/>
            <p:nvPr/>
          </p:nvSpPr>
          <p:spPr>
            <a:xfrm>
              <a:off x="745200" y="3802680"/>
              <a:ext cx="949320" cy="652680"/>
            </a:xfrm>
            <a:custGeom>
              <a:avLst/>
              <a:gdLst/>
              <a:ahLst/>
              <a:cxnLst/>
              <a:rect l="l" t="t" r="r" b="b"/>
              <a:pathLst>
                <a:path w="21600" h="19116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8160" tIns="38160" rIns="38160" bIns="3816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7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03</a:t>
              </a:r>
              <a:endParaRPr lang="en-IN" sz="2700" b="0" strike="noStrike" spc="-1">
                <a:latin typeface="Arial"/>
              </a:endParaRPr>
            </a:p>
          </p:txBody>
        </p:sp>
        <p:sp>
          <p:nvSpPr>
            <p:cNvPr id="120" name="CustomShape 12"/>
            <p:cNvSpPr/>
            <p:nvPr/>
          </p:nvSpPr>
          <p:spPr>
            <a:xfrm>
              <a:off x="1337040" y="3629880"/>
              <a:ext cx="177840" cy="160560"/>
            </a:xfrm>
            <a:custGeom>
              <a:avLst/>
              <a:gdLst/>
              <a:ahLst/>
              <a:cxnLst/>
              <a:rect l="l" t="t" r="r" b="b"/>
              <a:pathLst>
                <a:path w="18415" h="1906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" name="CustomShape 13"/>
            <p:cNvSpPr/>
            <p:nvPr/>
          </p:nvSpPr>
          <p:spPr>
            <a:xfrm>
              <a:off x="684720" y="4185000"/>
              <a:ext cx="118440" cy="120600"/>
            </a:xfrm>
            <a:custGeom>
              <a:avLst/>
              <a:gdLst/>
              <a:ahLst/>
              <a:cxnLst/>
              <a:rect l="l" t="t" r="r" b="b"/>
              <a:pathLst>
                <a:path w="19088" h="1877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CustomShape 14"/>
            <p:cNvSpPr/>
            <p:nvPr/>
          </p:nvSpPr>
          <p:spPr>
            <a:xfrm>
              <a:off x="1613520" y="3754080"/>
              <a:ext cx="81720" cy="77760"/>
            </a:xfrm>
            <a:custGeom>
              <a:avLst/>
              <a:gdLst/>
              <a:ahLst/>
              <a:cxnLst/>
              <a:rect l="l" t="t" r="r" b="b"/>
              <a:pathLst>
                <a:path w="19202" h="18783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23" name="Group 15"/>
          <p:cNvGrpSpPr/>
          <p:nvPr/>
        </p:nvGrpSpPr>
        <p:grpSpPr>
          <a:xfrm>
            <a:off x="684720" y="1380240"/>
            <a:ext cx="1100160" cy="899280"/>
            <a:chOff x="684720" y="1380240"/>
            <a:chExt cx="1100160" cy="899280"/>
          </a:xfrm>
        </p:grpSpPr>
        <p:sp>
          <p:nvSpPr>
            <p:cNvPr id="124" name="CustomShape 16"/>
            <p:cNvSpPr/>
            <p:nvPr/>
          </p:nvSpPr>
          <p:spPr>
            <a:xfrm>
              <a:off x="948600" y="1471320"/>
              <a:ext cx="651240" cy="808200"/>
            </a:xfrm>
            <a:custGeom>
              <a:avLst/>
              <a:gdLst/>
              <a:ahLst/>
              <a:cxnLst/>
              <a:rect l="l" t="t" r="r" b="b"/>
              <a:pathLst>
                <a:path w="20693" h="20744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" name="CustomShape 17"/>
            <p:cNvSpPr/>
            <p:nvPr/>
          </p:nvSpPr>
          <p:spPr>
            <a:xfrm>
              <a:off x="821160" y="1601640"/>
              <a:ext cx="963720" cy="654840"/>
            </a:xfrm>
            <a:custGeom>
              <a:avLst/>
              <a:gdLst/>
              <a:ahLst/>
              <a:cxnLst/>
              <a:rect l="l" t="t" r="r" b="b"/>
              <a:pathLst>
                <a:path w="19589" h="18693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" name="CustomShape 18"/>
            <p:cNvSpPr/>
            <p:nvPr/>
          </p:nvSpPr>
          <p:spPr>
            <a:xfrm>
              <a:off x="745200" y="1553400"/>
              <a:ext cx="949320" cy="652680"/>
            </a:xfrm>
            <a:custGeom>
              <a:avLst/>
              <a:gdLst/>
              <a:ahLst/>
              <a:cxnLst/>
              <a:rect l="l" t="t" r="r" b="b"/>
              <a:pathLst>
                <a:path w="21600" h="19116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8160" tIns="38160" rIns="38160" bIns="3816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7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01</a:t>
              </a:r>
              <a:endParaRPr lang="en-IN" sz="2700" b="0" strike="noStrike" spc="-1">
                <a:latin typeface="Arial"/>
              </a:endParaRPr>
            </a:p>
          </p:txBody>
        </p:sp>
        <p:sp>
          <p:nvSpPr>
            <p:cNvPr id="127" name="CustomShape 19"/>
            <p:cNvSpPr/>
            <p:nvPr/>
          </p:nvSpPr>
          <p:spPr>
            <a:xfrm>
              <a:off x="1337040" y="1380240"/>
              <a:ext cx="177840" cy="160560"/>
            </a:xfrm>
            <a:custGeom>
              <a:avLst/>
              <a:gdLst/>
              <a:ahLst/>
              <a:cxnLst/>
              <a:rect l="l" t="t" r="r" b="b"/>
              <a:pathLst>
                <a:path w="18415" h="1906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" name="CustomShape 20"/>
            <p:cNvSpPr/>
            <p:nvPr/>
          </p:nvSpPr>
          <p:spPr>
            <a:xfrm>
              <a:off x="684720" y="1935720"/>
              <a:ext cx="118440" cy="120600"/>
            </a:xfrm>
            <a:custGeom>
              <a:avLst/>
              <a:gdLst/>
              <a:ahLst/>
              <a:cxnLst/>
              <a:rect l="l" t="t" r="r" b="b"/>
              <a:pathLst>
                <a:path w="19088" h="1877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" name="CustomShape 21"/>
            <p:cNvSpPr/>
            <p:nvPr/>
          </p:nvSpPr>
          <p:spPr>
            <a:xfrm>
              <a:off x="1613520" y="1504800"/>
              <a:ext cx="81720" cy="77760"/>
            </a:xfrm>
            <a:custGeom>
              <a:avLst/>
              <a:gdLst/>
              <a:ahLst/>
              <a:cxnLst/>
              <a:rect l="l" t="t" r="r" b="b"/>
              <a:pathLst>
                <a:path w="19202" h="18783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30" name="TextShape 22"/>
          <p:cNvSpPr txBox="1"/>
          <p:nvPr/>
        </p:nvSpPr>
        <p:spPr>
          <a:xfrm>
            <a:off x="628560" y="195480"/>
            <a:ext cx="7886520" cy="848880"/>
          </a:xfrm>
          <a:prstGeom prst="rect">
            <a:avLst/>
          </a:prstGeom>
          <a:noFill/>
          <a:ln>
            <a:noFill/>
          </a:ln>
        </p:spPr>
        <p:txBody>
          <a:bodyPr l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u="sng" strike="noStrike" spc="-1">
                <a:solidFill>
                  <a:srgbClr val="F73434"/>
                </a:solidFill>
                <a:uFillTx/>
                <a:latin typeface="Century Gothic"/>
              </a:rPr>
              <a:t>Contents:</a:t>
            </a: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Shape 23"/>
          <p:cNvSpPr txBox="1"/>
          <p:nvPr/>
        </p:nvSpPr>
        <p:spPr>
          <a:xfrm>
            <a:off x="2666880" y="4767120"/>
            <a:ext cx="3352320" cy="273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F73434"/>
                </a:solidFill>
                <a:latin typeface="Arial"/>
                <a:ea typeface="Arial"/>
              </a:rPr>
              <a:t>Placement Management System</a:t>
            </a:r>
            <a:endParaRPr lang="en-IN" sz="1200" b="0" strike="noStrike" spc="-1">
              <a:latin typeface="Times New Roman"/>
            </a:endParaRPr>
          </a:p>
        </p:txBody>
      </p:sp>
      <p:sp>
        <p:nvSpPr>
          <p:cNvPr id="132" name="TextShape 24"/>
          <p:cNvSpPr txBox="1"/>
          <p:nvPr/>
        </p:nvSpPr>
        <p:spPr>
          <a:xfrm>
            <a:off x="7924680" y="4767120"/>
            <a:ext cx="761760" cy="273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6545CA16-EB7A-44CD-8EB7-BC86C5CD5A4A}" type="slidenum">
              <a:rPr lang="en-US" sz="1200" b="0" strike="noStrike" spc="-1">
                <a:solidFill>
                  <a:srgbClr val="555E72"/>
                </a:solidFill>
                <a:latin typeface="Arial"/>
                <a:ea typeface="Arial"/>
              </a:rPr>
              <a:t>3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133" name="CustomShape 25"/>
          <p:cNvSpPr/>
          <p:nvPr/>
        </p:nvSpPr>
        <p:spPr>
          <a:xfrm>
            <a:off x="1880640" y="1263960"/>
            <a:ext cx="2236320" cy="73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82880" rIns="90000" bIns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cap="all" spc="-1">
                <a:solidFill>
                  <a:srgbClr val="30F235"/>
                </a:solidFill>
                <a:latin typeface="Arial"/>
                <a:ea typeface="Arial"/>
              </a:rPr>
              <a:t>Existing System</a:t>
            </a:r>
            <a:endParaRPr lang="en-IN" sz="1800" b="0" strike="noStrike" spc="-1">
              <a:latin typeface="Arial"/>
            </a:endParaRPr>
          </a:p>
        </p:txBody>
      </p:sp>
      <p:grpSp>
        <p:nvGrpSpPr>
          <p:cNvPr id="134" name="Group 26"/>
          <p:cNvGrpSpPr/>
          <p:nvPr/>
        </p:nvGrpSpPr>
        <p:grpSpPr>
          <a:xfrm>
            <a:off x="1789200" y="2434320"/>
            <a:ext cx="2354760" cy="801000"/>
            <a:chOff x="1789200" y="2434320"/>
            <a:chExt cx="2354760" cy="801000"/>
          </a:xfrm>
        </p:grpSpPr>
        <p:sp>
          <p:nvSpPr>
            <p:cNvPr id="135" name="CustomShape 27"/>
            <p:cNvSpPr/>
            <p:nvPr/>
          </p:nvSpPr>
          <p:spPr>
            <a:xfrm>
              <a:off x="1907640" y="2434320"/>
              <a:ext cx="2236320" cy="731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82880" rIns="90000" bIns="0" anchor="b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1" strike="noStrike" cap="all" spc="-1">
                  <a:solidFill>
                    <a:srgbClr val="30F235"/>
                  </a:solidFill>
                  <a:latin typeface="Arial"/>
                  <a:ea typeface="Arial"/>
                </a:rPr>
                <a:t>ProPosed system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136" name="CustomShape 28"/>
            <p:cNvSpPr/>
            <p:nvPr/>
          </p:nvSpPr>
          <p:spPr>
            <a:xfrm>
              <a:off x="1789200" y="3020400"/>
              <a:ext cx="2236320" cy="214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37" name="Group 29"/>
          <p:cNvGrpSpPr/>
          <p:nvPr/>
        </p:nvGrpSpPr>
        <p:grpSpPr>
          <a:xfrm>
            <a:off x="1789200" y="3586320"/>
            <a:ext cx="2354760" cy="745920"/>
            <a:chOff x="1789200" y="3586320"/>
            <a:chExt cx="2354760" cy="745920"/>
          </a:xfrm>
        </p:grpSpPr>
        <p:sp>
          <p:nvSpPr>
            <p:cNvPr id="138" name="CustomShape 30"/>
            <p:cNvSpPr/>
            <p:nvPr/>
          </p:nvSpPr>
          <p:spPr>
            <a:xfrm>
              <a:off x="1907640" y="3586320"/>
              <a:ext cx="2236320" cy="731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82880" rIns="90000" bIns="0" anchor="b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1" strike="noStrike" cap="all" spc="-1">
                  <a:solidFill>
                    <a:srgbClr val="30F235"/>
                  </a:solidFill>
                  <a:latin typeface="Arial"/>
                  <a:ea typeface="Arial"/>
                </a:rPr>
                <a:t>Technologies Used 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139" name="CustomShape 31"/>
            <p:cNvSpPr/>
            <p:nvPr/>
          </p:nvSpPr>
          <p:spPr>
            <a:xfrm>
              <a:off x="1789200" y="4117320"/>
              <a:ext cx="2236320" cy="214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0" name="CustomShape 32"/>
          <p:cNvSpPr/>
          <p:nvPr/>
        </p:nvSpPr>
        <p:spPr>
          <a:xfrm>
            <a:off x="6156000" y="1353960"/>
            <a:ext cx="1656000" cy="73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82880" rIns="90000" bIns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cap="all" spc="-1">
                <a:solidFill>
                  <a:srgbClr val="30F235"/>
                </a:solidFill>
                <a:latin typeface="Arial"/>
                <a:ea typeface="Arial"/>
              </a:rPr>
              <a:t>Input Screens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1" name="CustomShape 33"/>
          <p:cNvSpPr/>
          <p:nvPr/>
        </p:nvSpPr>
        <p:spPr>
          <a:xfrm>
            <a:off x="6036840" y="2575080"/>
            <a:ext cx="2236320" cy="73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82880" rIns="90000" bIns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cap="all" spc="-1">
                <a:solidFill>
                  <a:srgbClr val="30F235"/>
                </a:solidFill>
                <a:latin typeface="Arial"/>
                <a:ea typeface="Arial"/>
              </a:rPr>
              <a:t>Output screens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2" name="CustomShape 34"/>
          <p:cNvSpPr/>
          <p:nvPr/>
        </p:nvSpPr>
        <p:spPr>
          <a:xfrm>
            <a:off x="6156000" y="3860640"/>
            <a:ext cx="22363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82880" rIns="90000" bIns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cap="all" spc="-1">
                <a:solidFill>
                  <a:srgbClr val="30F235"/>
                </a:solidFill>
                <a:latin typeface="Arial"/>
                <a:ea typeface="Arial"/>
              </a:rPr>
              <a:t>Reports</a:t>
            </a:r>
            <a:endParaRPr lang="en-IN" sz="1800" b="0" strike="noStrike" spc="-1">
              <a:latin typeface="Arial"/>
            </a:endParaRPr>
          </a:p>
        </p:txBody>
      </p:sp>
      <p:grpSp>
        <p:nvGrpSpPr>
          <p:cNvPr id="143" name="Group 35"/>
          <p:cNvGrpSpPr/>
          <p:nvPr/>
        </p:nvGrpSpPr>
        <p:grpSpPr>
          <a:xfrm>
            <a:off x="4923720" y="2504880"/>
            <a:ext cx="1100520" cy="899280"/>
            <a:chOff x="4923720" y="2504880"/>
            <a:chExt cx="1100520" cy="899280"/>
          </a:xfrm>
        </p:grpSpPr>
        <p:sp>
          <p:nvSpPr>
            <p:cNvPr id="144" name="CustomShape 36"/>
            <p:cNvSpPr/>
            <p:nvPr/>
          </p:nvSpPr>
          <p:spPr>
            <a:xfrm>
              <a:off x="5187960" y="2595960"/>
              <a:ext cx="651240" cy="808200"/>
            </a:xfrm>
            <a:custGeom>
              <a:avLst/>
              <a:gdLst/>
              <a:ahLst/>
              <a:cxnLst/>
              <a:rect l="l" t="t" r="r" b="b"/>
              <a:pathLst>
                <a:path w="20693" h="20744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" name="CustomShape 37"/>
            <p:cNvSpPr/>
            <p:nvPr/>
          </p:nvSpPr>
          <p:spPr>
            <a:xfrm>
              <a:off x="5060520" y="2726640"/>
              <a:ext cx="963720" cy="654840"/>
            </a:xfrm>
            <a:custGeom>
              <a:avLst/>
              <a:gdLst/>
              <a:ahLst/>
              <a:cxnLst/>
              <a:rect l="l" t="t" r="r" b="b"/>
              <a:pathLst>
                <a:path w="19589" h="18693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" name="CustomShape 38"/>
            <p:cNvSpPr/>
            <p:nvPr/>
          </p:nvSpPr>
          <p:spPr>
            <a:xfrm>
              <a:off x="4984560" y="2678040"/>
              <a:ext cx="949320" cy="652680"/>
            </a:xfrm>
            <a:custGeom>
              <a:avLst/>
              <a:gdLst/>
              <a:ahLst/>
              <a:cxnLst/>
              <a:rect l="l" t="t" r="r" b="b"/>
              <a:pathLst>
                <a:path w="21600" h="19116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8160" tIns="38160" rIns="38160" bIns="3816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7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05</a:t>
              </a:r>
              <a:endParaRPr lang="en-IN" sz="2700" b="0" strike="noStrike" spc="-1">
                <a:latin typeface="Arial"/>
              </a:endParaRPr>
            </a:p>
          </p:txBody>
        </p:sp>
        <p:sp>
          <p:nvSpPr>
            <p:cNvPr id="147" name="CustomShape 39"/>
            <p:cNvSpPr/>
            <p:nvPr/>
          </p:nvSpPr>
          <p:spPr>
            <a:xfrm>
              <a:off x="5576400" y="2504880"/>
              <a:ext cx="177840" cy="160560"/>
            </a:xfrm>
            <a:custGeom>
              <a:avLst/>
              <a:gdLst/>
              <a:ahLst/>
              <a:cxnLst/>
              <a:rect l="l" t="t" r="r" b="b"/>
              <a:pathLst>
                <a:path w="18415" h="1906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" name="CustomShape 40"/>
            <p:cNvSpPr/>
            <p:nvPr/>
          </p:nvSpPr>
          <p:spPr>
            <a:xfrm>
              <a:off x="4923720" y="3060360"/>
              <a:ext cx="118440" cy="120600"/>
            </a:xfrm>
            <a:custGeom>
              <a:avLst/>
              <a:gdLst/>
              <a:ahLst/>
              <a:cxnLst/>
              <a:rect l="l" t="t" r="r" b="b"/>
              <a:pathLst>
                <a:path w="19088" h="1877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" name="CustomShape 41"/>
            <p:cNvSpPr/>
            <p:nvPr/>
          </p:nvSpPr>
          <p:spPr>
            <a:xfrm>
              <a:off x="5852520" y="2629440"/>
              <a:ext cx="81720" cy="77760"/>
            </a:xfrm>
            <a:custGeom>
              <a:avLst/>
              <a:gdLst/>
              <a:ahLst/>
              <a:cxnLst/>
              <a:rect l="l" t="t" r="r" b="b"/>
              <a:pathLst>
                <a:path w="19202" h="18783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50" name="Group 42"/>
          <p:cNvGrpSpPr/>
          <p:nvPr/>
        </p:nvGrpSpPr>
        <p:grpSpPr>
          <a:xfrm>
            <a:off x="4923720" y="3629880"/>
            <a:ext cx="1100520" cy="898920"/>
            <a:chOff x="4923720" y="3629880"/>
            <a:chExt cx="1100520" cy="898920"/>
          </a:xfrm>
        </p:grpSpPr>
        <p:sp>
          <p:nvSpPr>
            <p:cNvPr id="151" name="CustomShape 43"/>
            <p:cNvSpPr/>
            <p:nvPr/>
          </p:nvSpPr>
          <p:spPr>
            <a:xfrm>
              <a:off x="5187960" y="3720600"/>
              <a:ext cx="651240" cy="808200"/>
            </a:xfrm>
            <a:custGeom>
              <a:avLst/>
              <a:gdLst/>
              <a:ahLst/>
              <a:cxnLst/>
              <a:rect l="l" t="t" r="r" b="b"/>
              <a:pathLst>
                <a:path w="20693" h="20744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" name="CustomShape 44"/>
            <p:cNvSpPr/>
            <p:nvPr/>
          </p:nvSpPr>
          <p:spPr>
            <a:xfrm>
              <a:off x="5060520" y="3851280"/>
              <a:ext cx="963720" cy="654840"/>
            </a:xfrm>
            <a:custGeom>
              <a:avLst/>
              <a:gdLst/>
              <a:ahLst/>
              <a:cxnLst/>
              <a:rect l="l" t="t" r="r" b="b"/>
              <a:pathLst>
                <a:path w="19589" h="18693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" name="CustomShape 45"/>
            <p:cNvSpPr/>
            <p:nvPr/>
          </p:nvSpPr>
          <p:spPr>
            <a:xfrm>
              <a:off x="4984560" y="3802680"/>
              <a:ext cx="949320" cy="652680"/>
            </a:xfrm>
            <a:custGeom>
              <a:avLst/>
              <a:gdLst/>
              <a:ahLst/>
              <a:cxnLst/>
              <a:rect l="l" t="t" r="r" b="b"/>
              <a:pathLst>
                <a:path w="21600" h="19116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8160" tIns="38160" rIns="38160" bIns="3816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7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06</a:t>
              </a:r>
              <a:endParaRPr lang="en-IN" sz="2700" b="0" strike="noStrike" spc="-1">
                <a:latin typeface="Arial"/>
              </a:endParaRPr>
            </a:p>
          </p:txBody>
        </p:sp>
        <p:sp>
          <p:nvSpPr>
            <p:cNvPr id="154" name="CustomShape 46"/>
            <p:cNvSpPr/>
            <p:nvPr/>
          </p:nvSpPr>
          <p:spPr>
            <a:xfrm>
              <a:off x="5576400" y="3629880"/>
              <a:ext cx="177840" cy="160560"/>
            </a:xfrm>
            <a:custGeom>
              <a:avLst/>
              <a:gdLst/>
              <a:ahLst/>
              <a:cxnLst/>
              <a:rect l="l" t="t" r="r" b="b"/>
              <a:pathLst>
                <a:path w="18415" h="1906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" name="CustomShape 47"/>
            <p:cNvSpPr/>
            <p:nvPr/>
          </p:nvSpPr>
          <p:spPr>
            <a:xfrm>
              <a:off x="4923720" y="4185000"/>
              <a:ext cx="118440" cy="120600"/>
            </a:xfrm>
            <a:custGeom>
              <a:avLst/>
              <a:gdLst/>
              <a:ahLst/>
              <a:cxnLst/>
              <a:rect l="l" t="t" r="r" b="b"/>
              <a:pathLst>
                <a:path w="19088" h="1877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" name="CustomShape 48"/>
            <p:cNvSpPr/>
            <p:nvPr/>
          </p:nvSpPr>
          <p:spPr>
            <a:xfrm>
              <a:off x="5852520" y="3754080"/>
              <a:ext cx="81720" cy="77760"/>
            </a:xfrm>
            <a:custGeom>
              <a:avLst/>
              <a:gdLst/>
              <a:ahLst/>
              <a:cxnLst/>
              <a:rect l="l" t="t" r="r" b="b"/>
              <a:pathLst>
                <a:path w="19202" h="18783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57" name="Group 49"/>
          <p:cNvGrpSpPr/>
          <p:nvPr/>
        </p:nvGrpSpPr>
        <p:grpSpPr>
          <a:xfrm>
            <a:off x="4923720" y="1380240"/>
            <a:ext cx="1100520" cy="899280"/>
            <a:chOff x="4923720" y="1380240"/>
            <a:chExt cx="1100520" cy="899280"/>
          </a:xfrm>
        </p:grpSpPr>
        <p:sp>
          <p:nvSpPr>
            <p:cNvPr id="158" name="CustomShape 50"/>
            <p:cNvSpPr/>
            <p:nvPr/>
          </p:nvSpPr>
          <p:spPr>
            <a:xfrm>
              <a:off x="5187960" y="1471320"/>
              <a:ext cx="651240" cy="808200"/>
            </a:xfrm>
            <a:custGeom>
              <a:avLst/>
              <a:gdLst/>
              <a:ahLst/>
              <a:cxnLst/>
              <a:rect l="l" t="t" r="r" b="b"/>
              <a:pathLst>
                <a:path w="20693" h="20744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" name="CustomShape 51"/>
            <p:cNvSpPr/>
            <p:nvPr/>
          </p:nvSpPr>
          <p:spPr>
            <a:xfrm>
              <a:off x="5060520" y="1601640"/>
              <a:ext cx="963720" cy="654840"/>
            </a:xfrm>
            <a:custGeom>
              <a:avLst/>
              <a:gdLst/>
              <a:ahLst/>
              <a:cxnLst/>
              <a:rect l="l" t="t" r="r" b="b"/>
              <a:pathLst>
                <a:path w="19589" h="18693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" name="CustomShape 52"/>
            <p:cNvSpPr/>
            <p:nvPr/>
          </p:nvSpPr>
          <p:spPr>
            <a:xfrm>
              <a:off x="4984560" y="1553400"/>
              <a:ext cx="949320" cy="652680"/>
            </a:xfrm>
            <a:custGeom>
              <a:avLst/>
              <a:gdLst/>
              <a:ahLst/>
              <a:cxnLst/>
              <a:rect l="l" t="t" r="r" b="b"/>
              <a:pathLst>
                <a:path w="21600" h="19116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8160" tIns="38160" rIns="38160" bIns="3816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7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04</a:t>
              </a:r>
              <a:endParaRPr lang="en-IN" sz="2700" b="0" strike="noStrike" spc="-1">
                <a:latin typeface="Arial"/>
              </a:endParaRPr>
            </a:p>
          </p:txBody>
        </p:sp>
        <p:sp>
          <p:nvSpPr>
            <p:cNvPr id="161" name="CustomShape 53"/>
            <p:cNvSpPr/>
            <p:nvPr/>
          </p:nvSpPr>
          <p:spPr>
            <a:xfrm>
              <a:off x="5576400" y="1380240"/>
              <a:ext cx="177840" cy="160560"/>
            </a:xfrm>
            <a:custGeom>
              <a:avLst/>
              <a:gdLst/>
              <a:ahLst/>
              <a:cxnLst/>
              <a:rect l="l" t="t" r="r" b="b"/>
              <a:pathLst>
                <a:path w="18415" h="1906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" name="CustomShape 54"/>
            <p:cNvSpPr/>
            <p:nvPr/>
          </p:nvSpPr>
          <p:spPr>
            <a:xfrm>
              <a:off x="4923720" y="1935720"/>
              <a:ext cx="118440" cy="120600"/>
            </a:xfrm>
            <a:custGeom>
              <a:avLst/>
              <a:gdLst/>
              <a:ahLst/>
              <a:cxnLst/>
              <a:rect l="l" t="t" r="r" b="b"/>
              <a:pathLst>
                <a:path w="19088" h="1877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" name="CustomShape 55"/>
            <p:cNvSpPr/>
            <p:nvPr/>
          </p:nvSpPr>
          <p:spPr>
            <a:xfrm>
              <a:off x="5852520" y="1504800"/>
              <a:ext cx="81720" cy="77760"/>
            </a:xfrm>
            <a:custGeom>
              <a:avLst/>
              <a:gdLst/>
              <a:ahLst/>
              <a:cxnLst/>
              <a:rect l="l" t="t" r="r" b="b"/>
              <a:pathLst>
                <a:path w="19202" h="18783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2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3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3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1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"/>
          <p:cNvGrpSpPr/>
          <p:nvPr/>
        </p:nvGrpSpPr>
        <p:grpSpPr>
          <a:xfrm>
            <a:off x="539640" y="1131480"/>
            <a:ext cx="1467000" cy="1199520"/>
            <a:chOff x="539640" y="1131480"/>
            <a:chExt cx="1467000" cy="1199520"/>
          </a:xfrm>
        </p:grpSpPr>
        <p:sp>
          <p:nvSpPr>
            <p:cNvPr id="165" name="CustomShape 2"/>
            <p:cNvSpPr/>
            <p:nvPr/>
          </p:nvSpPr>
          <p:spPr>
            <a:xfrm>
              <a:off x="891720" y="1253160"/>
              <a:ext cx="868320" cy="1077840"/>
            </a:xfrm>
            <a:custGeom>
              <a:avLst/>
              <a:gdLst/>
              <a:ahLst/>
              <a:cxnLst/>
              <a:rect l="l" t="t" r="r" b="b"/>
              <a:pathLst>
                <a:path w="20693" h="20744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" name="CustomShape 3"/>
            <p:cNvSpPr/>
            <p:nvPr/>
          </p:nvSpPr>
          <p:spPr>
            <a:xfrm>
              <a:off x="721800" y="1427040"/>
              <a:ext cx="1284840" cy="873360"/>
            </a:xfrm>
            <a:custGeom>
              <a:avLst/>
              <a:gdLst/>
              <a:ahLst/>
              <a:cxnLst/>
              <a:rect l="l" t="t" r="r" b="b"/>
              <a:pathLst>
                <a:path w="19589" h="18693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" name="CustomShape 4"/>
            <p:cNvSpPr/>
            <p:nvPr/>
          </p:nvSpPr>
          <p:spPr>
            <a:xfrm>
              <a:off x="620640" y="1362240"/>
              <a:ext cx="1265760" cy="870480"/>
            </a:xfrm>
            <a:custGeom>
              <a:avLst/>
              <a:gdLst/>
              <a:ahLst/>
              <a:cxnLst/>
              <a:rect l="l" t="t" r="r" b="b"/>
              <a:pathLst>
                <a:path w="21600" h="19116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8160" tIns="38160" rIns="38160" bIns="3816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6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07</a:t>
              </a:r>
              <a:endParaRPr lang="en-IN" sz="3600" b="0" strike="noStrike" spc="-1">
                <a:latin typeface="Arial"/>
              </a:endParaRPr>
            </a:p>
          </p:txBody>
        </p:sp>
        <p:sp>
          <p:nvSpPr>
            <p:cNvPr id="168" name="CustomShape 5"/>
            <p:cNvSpPr/>
            <p:nvPr/>
          </p:nvSpPr>
          <p:spPr>
            <a:xfrm>
              <a:off x="1409760" y="1131480"/>
              <a:ext cx="237240" cy="214200"/>
            </a:xfrm>
            <a:custGeom>
              <a:avLst/>
              <a:gdLst/>
              <a:ahLst/>
              <a:cxnLst/>
              <a:rect l="l" t="t" r="r" b="b"/>
              <a:pathLst>
                <a:path w="18415" h="1906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" name="CustomShape 6"/>
            <p:cNvSpPr/>
            <p:nvPr/>
          </p:nvSpPr>
          <p:spPr>
            <a:xfrm>
              <a:off x="539640" y="1872360"/>
              <a:ext cx="158040" cy="160920"/>
            </a:xfrm>
            <a:custGeom>
              <a:avLst/>
              <a:gdLst/>
              <a:ahLst/>
              <a:cxnLst/>
              <a:rect l="l" t="t" r="r" b="b"/>
              <a:pathLst>
                <a:path w="19088" h="1877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CustomShape 7"/>
            <p:cNvSpPr/>
            <p:nvPr/>
          </p:nvSpPr>
          <p:spPr>
            <a:xfrm>
              <a:off x="1778040" y="1297440"/>
              <a:ext cx="109080" cy="103680"/>
            </a:xfrm>
            <a:custGeom>
              <a:avLst/>
              <a:gdLst/>
              <a:ahLst/>
              <a:cxnLst/>
              <a:rect l="l" t="t" r="r" b="b"/>
              <a:pathLst>
                <a:path w="19202" h="18783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71" name="CustomShape 8"/>
          <p:cNvSpPr/>
          <p:nvPr/>
        </p:nvSpPr>
        <p:spPr>
          <a:xfrm>
            <a:off x="827640" y="483480"/>
            <a:ext cx="10515240" cy="11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200" b="1" u="sng" strike="noStrike" spc="-1">
                <a:solidFill>
                  <a:srgbClr val="F73434"/>
                </a:solidFill>
                <a:uFillTx/>
                <a:latin typeface="Constantia"/>
                <a:ea typeface="Arial"/>
              </a:rPr>
              <a:t>Contents: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172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EE89FA83-E078-4AE4-BD38-3BD35F249582}" type="slidenum">
              <a:rPr lang="en-US" sz="1200" b="0" strike="noStrike" spc="-1">
                <a:solidFill>
                  <a:srgbClr val="555E72"/>
                </a:solidFill>
                <a:latin typeface="Arial"/>
                <a:ea typeface="Arial"/>
              </a:rPr>
              <a:t>4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173" name="CustomShape 10"/>
          <p:cNvSpPr/>
          <p:nvPr/>
        </p:nvSpPr>
        <p:spPr>
          <a:xfrm>
            <a:off x="2051640" y="1353960"/>
            <a:ext cx="3240000" cy="73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82880" rIns="90000" bIns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cap="all" spc="-1">
                <a:solidFill>
                  <a:srgbClr val="30F235"/>
                </a:solidFill>
                <a:latin typeface="Arial"/>
                <a:ea typeface="Arial"/>
              </a:rPr>
              <a:t>Limitation or drawbacks</a:t>
            </a:r>
            <a:endParaRPr lang="en-IN" sz="1800" b="0" strike="noStrike" spc="-1">
              <a:latin typeface="Arial"/>
            </a:endParaRPr>
          </a:p>
        </p:txBody>
      </p:sp>
      <p:grpSp>
        <p:nvGrpSpPr>
          <p:cNvPr id="174" name="Group 11"/>
          <p:cNvGrpSpPr/>
          <p:nvPr/>
        </p:nvGrpSpPr>
        <p:grpSpPr>
          <a:xfrm>
            <a:off x="611640" y="2859840"/>
            <a:ext cx="1467000" cy="1199160"/>
            <a:chOff x="611640" y="2859840"/>
            <a:chExt cx="1467000" cy="1199160"/>
          </a:xfrm>
        </p:grpSpPr>
        <p:sp>
          <p:nvSpPr>
            <p:cNvPr id="175" name="CustomShape 12"/>
            <p:cNvSpPr/>
            <p:nvPr/>
          </p:nvSpPr>
          <p:spPr>
            <a:xfrm>
              <a:off x="963720" y="2981160"/>
              <a:ext cx="868320" cy="1077840"/>
            </a:xfrm>
            <a:custGeom>
              <a:avLst/>
              <a:gdLst/>
              <a:ahLst/>
              <a:cxnLst/>
              <a:rect l="l" t="t" r="r" b="b"/>
              <a:pathLst>
                <a:path w="20693" h="20744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" name="CustomShape 13"/>
            <p:cNvSpPr/>
            <p:nvPr/>
          </p:nvSpPr>
          <p:spPr>
            <a:xfrm>
              <a:off x="793800" y="3155040"/>
              <a:ext cx="1284840" cy="873360"/>
            </a:xfrm>
            <a:custGeom>
              <a:avLst/>
              <a:gdLst/>
              <a:ahLst/>
              <a:cxnLst/>
              <a:rect l="l" t="t" r="r" b="b"/>
              <a:pathLst>
                <a:path w="19589" h="18693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" name="CustomShape 14"/>
            <p:cNvSpPr/>
            <p:nvPr/>
          </p:nvSpPr>
          <p:spPr>
            <a:xfrm>
              <a:off x="722520" y="2866680"/>
              <a:ext cx="1265760" cy="870480"/>
            </a:xfrm>
            <a:custGeom>
              <a:avLst/>
              <a:gdLst/>
              <a:ahLst/>
              <a:cxnLst/>
              <a:rect l="l" t="t" r="r" b="b"/>
              <a:pathLst>
                <a:path w="21600" h="19116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8160" tIns="38160" rIns="38160" bIns="3816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6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08</a:t>
              </a:r>
              <a:endParaRPr lang="en-IN" sz="3600" b="0" strike="noStrike" spc="-1">
                <a:latin typeface="Arial"/>
              </a:endParaRPr>
            </a:p>
          </p:txBody>
        </p:sp>
        <p:sp>
          <p:nvSpPr>
            <p:cNvPr id="178" name="CustomShape 15"/>
            <p:cNvSpPr/>
            <p:nvPr/>
          </p:nvSpPr>
          <p:spPr>
            <a:xfrm>
              <a:off x="1481760" y="2859840"/>
              <a:ext cx="237240" cy="214200"/>
            </a:xfrm>
            <a:custGeom>
              <a:avLst/>
              <a:gdLst/>
              <a:ahLst/>
              <a:cxnLst/>
              <a:rect l="l" t="t" r="r" b="b"/>
              <a:pathLst>
                <a:path w="18415" h="1906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" name="CustomShape 16"/>
            <p:cNvSpPr/>
            <p:nvPr/>
          </p:nvSpPr>
          <p:spPr>
            <a:xfrm>
              <a:off x="611640" y="3600360"/>
              <a:ext cx="158040" cy="160920"/>
            </a:xfrm>
            <a:custGeom>
              <a:avLst/>
              <a:gdLst/>
              <a:ahLst/>
              <a:cxnLst/>
              <a:rect l="l" t="t" r="r" b="b"/>
              <a:pathLst>
                <a:path w="19088" h="1877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" name="CustomShape 17"/>
            <p:cNvSpPr/>
            <p:nvPr/>
          </p:nvSpPr>
          <p:spPr>
            <a:xfrm>
              <a:off x="1850040" y="3025800"/>
              <a:ext cx="109080" cy="103680"/>
            </a:xfrm>
            <a:custGeom>
              <a:avLst/>
              <a:gdLst/>
              <a:ahLst/>
              <a:cxnLst/>
              <a:rect l="l" t="t" r="r" b="b"/>
              <a:pathLst>
                <a:path w="19202" h="18783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81" name="CustomShape 18"/>
          <p:cNvSpPr/>
          <p:nvPr/>
        </p:nvSpPr>
        <p:spPr>
          <a:xfrm>
            <a:off x="2195640" y="3212280"/>
            <a:ext cx="266400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82880" rIns="90000" bIns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cap="all" spc="-1">
                <a:solidFill>
                  <a:srgbClr val="30F235"/>
                </a:solidFill>
                <a:latin typeface="Arial"/>
                <a:ea typeface="Arial"/>
              </a:rPr>
              <a:t>conclusion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82" name="CustomShape 19"/>
          <p:cNvSpPr/>
          <p:nvPr/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200" b="1" strike="noStrike" spc="-1">
                <a:solidFill>
                  <a:srgbClr val="F73434"/>
                </a:solidFill>
                <a:latin typeface="Arial"/>
                <a:ea typeface="Arial"/>
              </a:rPr>
              <a:t>Placement Management System</a:t>
            </a:r>
            <a:endParaRPr lang="en-IN" sz="1200" b="0" strike="noStrike" spc="-1">
              <a:latin typeface="Arial"/>
            </a:endParaRPr>
          </a:p>
        </p:txBody>
      </p:sp>
      <p:grpSp>
        <p:nvGrpSpPr>
          <p:cNvPr id="183" name="Group 20"/>
          <p:cNvGrpSpPr/>
          <p:nvPr/>
        </p:nvGrpSpPr>
        <p:grpSpPr>
          <a:xfrm>
            <a:off x="5292000" y="1275480"/>
            <a:ext cx="1467000" cy="1199520"/>
            <a:chOff x="5292000" y="1275480"/>
            <a:chExt cx="1467000" cy="1199520"/>
          </a:xfrm>
        </p:grpSpPr>
        <p:sp>
          <p:nvSpPr>
            <p:cNvPr id="184" name="CustomShape 21"/>
            <p:cNvSpPr/>
            <p:nvPr/>
          </p:nvSpPr>
          <p:spPr>
            <a:xfrm>
              <a:off x="5644080" y="1397160"/>
              <a:ext cx="868320" cy="1077840"/>
            </a:xfrm>
            <a:custGeom>
              <a:avLst/>
              <a:gdLst/>
              <a:ahLst/>
              <a:cxnLst/>
              <a:rect l="l" t="t" r="r" b="b"/>
              <a:pathLst>
                <a:path w="20693" h="20744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CustomShape 22"/>
            <p:cNvSpPr/>
            <p:nvPr/>
          </p:nvSpPr>
          <p:spPr>
            <a:xfrm>
              <a:off x="5474160" y="1571040"/>
              <a:ext cx="1284840" cy="873360"/>
            </a:xfrm>
            <a:custGeom>
              <a:avLst/>
              <a:gdLst/>
              <a:ahLst/>
              <a:cxnLst/>
              <a:rect l="l" t="t" r="r" b="b"/>
              <a:pathLst>
                <a:path w="19589" h="18693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CustomShape 23"/>
            <p:cNvSpPr/>
            <p:nvPr/>
          </p:nvSpPr>
          <p:spPr>
            <a:xfrm>
              <a:off x="5403240" y="1282320"/>
              <a:ext cx="1265760" cy="870480"/>
            </a:xfrm>
            <a:custGeom>
              <a:avLst/>
              <a:gdLst/>
              <a:ahLst/>
              <a:cxnLst/>
              <a:rect l="l" t="t" r="r" b="b"/>
              <a:pathLst>
                <a:path w="21600" h="19116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8160" tIns="38160" rIns="38160" bIns="3816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600" b="1" strike="noStrike" spc="-1">
                  <a:solidFill>
                    <a:srgbClr val="FFFFFF"/>
                  </a:solidFill>
                  <a:latin typeface="Arial"/>
                  <a:ea typeface="Arial"/>
                </a:rPr>
                <a:t>09</a:t>
              </a:r>
              <a:endParaRPr lang="en-IN" sz="3600" b="0" strike="noStrike" spc="-1">
                <a:latin typeface="Arial"/>
              </a:endParaRPr>
            </a:p>
          </p:txBody>
        </p:sp>
        <p:sp>
          <p:nvSpPr>
            <p:cNvPr id="187" name="CustomShape 24"/>
            <p:cNvSpPr/>
            <p:nvPr/>
          </p:nvSpPr>
          <p:spPr>
            <a:xfrm>
              <a:off x="6162120" y="1275480"/>
              <a:ext cx="237240" cy="214200"/>
            </a:xfrm>
            <a:custGeom>
              <a:avLst/>
              <a:gdLst/>
              <a:ahLst/>
              <a:cxnLst/>
              <a:rect l="l" t="t" r="r" b="b"/>
              <a:pathLst>
                <a:path w="18415" h="1906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CustomShape 25"/>
            <p:cNvSpPr/>
            <p:nvPr/>
          </p:nvSpPr>
          <p:spPr>
            <a:xfrm>
              <a:off x="5292000" y="2016360"/>
              <a:ext cx="158040" cy="160920"/>
            </a:xfrm>
            <a:custGeom>
              <a:avLst/>
              <a:gdLst/>
              <a:ahLst/>
              <a:cxnLst/>
              <a:rect l="l" t="t" r="r" b="b"/>
              <a:pathLst>
                <a:path w="19088" h="1877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CustomShape 26"/>
            <p:cNvSpPr/>
            <p:nvPr/>
          </p:nvSpPr>
          <p:spPr>
            <a:xfrm>
              <a:off x="6530400" y="1441440"/>
              <a:ext cx="109080" cy="103680"/>
            </a:xfrm>
            <a:custGeom>
              <a:avLst/>
              <a:gdLst/>
              <a:ahLst/>
              <a:cxnLst/>
              <a:rect l="l" t="t" r="r" b="b"/>
              <a:pathLst>
                <a:path w="19202" h="18783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0" name="CustomShape 27"/>
          <p:cNvSpPr/>
          <p:nvPr/>
        </p:nvSpPr>
        <p:spPr>
          <a:xfrm>
            <a:off x="6876360" y="1491480"/>
            <a:ext cx="18000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800" b="1" strike="noStrike" cap="all" spc="-1">
                <a:solidFill>
                  <a:srgbClr val="30F235"/>
                </a:solidFill>
                <a:latin typeface="Arial"/>
                <a:ea typeface="Arial"/>
              </a:rPr>
              <a:t>Future Scope</a:t>
            </a:r>
            <a:endParaRPr lang="en-IN" sz="1800" b="0" strike="noStrike" spc="-1">
              <a:latin typeface="Arial"/>
            </a:endParaRPr>
          </a:p>
        </p:txBody>
      </p:sp>
      <p:grpSp>
        <p:nvGrpSpPr>
          <p:cNvPr id="191" name="Group 28"/>
          <p:cNvGrpSpPr/>
          <p:nvPr/>
        </p:nvGrpSpPr>
        <p:grpSpPr>
          <a:xfrm>
            <a:off x="5364000" y="2787840"/>
            <a:ext cx="1467000" cy="1199160"/>
            <a:chOff x="5364000" y="2787840"/>
            <a:chExt cx="1467000" cy="1199160"/>
          </a:xfrm>
        </p:grpSpPr>
        <p:sp>
          <p:nvSpPr>
            <p:cNvPr id="192" name="CustomShape 29"/>
            <p:cNvSpPr/>
            <p:nvPr/>
          </p:nvSpPr>
          <p:spPr>
            <a:xfrm>
              <a:off x="5716080" y="2909160"/>
              <a:ext cx="868320" cy="1077840"/>
            </a:xfrm>
            <a:custGeom>
              <a:avLst/>
              <a:gdLst/>
              <a:ahLst/>
              <a:cxnLst/>
              <a:rect l="l" t="t" r="r" b="b"/>
              <a:pathLst>
                <a:path w="20693" h="20744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CustomShape 30"/>
            <p:cNvSpPr/>
            <p:nvPr/>
          </p:nvSpPr>
          <p:spPr>
            <a:xfrm>
              <a:off x="5546160" y="3083040"/>
              <a:ext cx="1284840" cy="873360"/>
            </a:xfrm>
            <a:custGeom>
              <a:avLst/>
              <a:gdLst/>
              <a:ahLst/>
              <a:cxnLst/>
              <a:rect l="l" t="t" r="r" b="b"/>
              <a:pathLst>
                <a:path w="19589" h="18693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CustomShape 31"/>
            <p:cNvSpPr/>
            <p:nvPr/>
          </p:nvSpPr>
          <p:spPr>
            <a:xfrm>
              <a:off x="5475240" y="2794680"/>
              <a:ext cx="1265760" cy="870480"/>
            </a:xfrm>
            <a:custGeom>
              <a:avLst/>
              <a:gdLst/>
              <a:ahLst/>
              <a:cxnLst/>
              <a:rect l="l" t="t" r="r" b="b"/>
              <a:pathLst>
                <a:path w="21600" h="19116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8160" tIns="38160" rIns="38160" bIns="3816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IN" sz="3000" b="1" strike="noStrike" spc="-1">
                  <a:solidFill>
                    <a:srgbClr val="FFFFFF"/>
                  </a:solidFill>
                  <a:latin typeface="Gill Sans"/>
                  <a:ea typeface="Arial"/>
                </a:rPr>
                <a:t>10</a:t>
              </a:r>
              <a:endParaRPr lang="en-IN" sz="3000" b="0" strike="noStrike" spc="-1">
                <a:latin typeface="Arial"/>
              </a:endParaRPr>
            </a:p>
          </p:txBody>
        </p:sp>
        <p:sp>
          <p:nvSpPr>
            <p:cNvPr id="195" name="CustomShape 32"/>
            <p:cNvSpPr/>
            <p:nvPr/>
          </p:nvSpPr>
          <p:spPr>
            <a:xfrm>
              <a:off x="6234120" y="2787840"/>
              <a:ext cx="237240" cy="214200"/>
            </a:xfrm>
            <a:custGeom>
              <a:avLst/>
              <a:gdLst/>
              <a:ahLst/>
              <a:cxnLst/>
              <a:rect l="l" t="t" r="r" b="b"/>
              <a:pathLst>
                <a:path w="18415" h="1906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CustomShape 33"/>
            <p:cNvSpPr/>
            <p:nvPr/>
          </p:nvSpPr>
          <p:spPr>
            <a:xfrm>
              <a:off x="5364000" y="3528360"/>
              <a:ext cx="158040" cy="160920"/>
            </a:xfrm>
            <a:custGeom>
              <a:avLst/>
              <a:gdLst/>
              <a:ahLst/>
              <a:cxnLst/>
              <a:rect l="l" t="t" r="r" b="b"/>
              <a:pathLst>
                <a:path w="19088" h="1877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CustomShape 34"/>
            <p:cNvSpPr/>
            <p:nvPr/>
          </p:nvSpPr>
          <p:spPr>
            <a:xfrm>
              <a:off x="6602400" y="2953800"/>
              <a:ext cx="109080" cy="103680"/>
            </a:xfrm>
            <a:custGeom>
              <a:avLst/>
              <a:gdLst/>
              <a:ahLst/>
              <a:cxnLst/>
              <a:rect l="l" t="t" r="r" b="b"/>
              <a:pathLst>
                <a:path w="19202" h="18783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8" name="CustomShape 35"/>
          <p:cNvSpPr/>
          <p:nvPr/>
        </p:nvSpPr>
        <p:spPr>
          <a:xfrm>
            <a:off x="6876360" y="3147840"/>
            <a:ext cx="2160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800" b="1" strike="noStrike" cap="all" spc="-1">
                <a:solidFill>
                  <a:srgbClr val="30F235"/>
                </a:solidFill>
                <a:latin typeface="Arial"/>
                <a:ea typeface="Arial"/>
              </a:rPr>
              <a:t>Bibliography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2506AF60-ABFF-4407-B3FB-9E9B27EDECEA}" type="slidenum">
              <a:rPr lang="en-US" sz="1200" b="0" strike="noStrike" spc="-1">
                <a:solidFill>
                  <a:srgbClr val="555E72"/>
                </a:solidFill>
                <a:latin typeface="Arial"/>
                <a:ea typeface="Arial"/>
              </a:rPr>
              <a:t>5</a:t>
            </a:fld>
            <a:endParaRPr lang="en-IN" sz="1200" b="0" strike="noStrike" spc="-1">
              <a:latin typeface="Times New Roman"/>
            </a:endParaRPr>
          </a:p>
        </p:txBody>
      </p:sp>
      <p:grpSp>
        <p:nvGrpSpPr>
          <p:cNvPr id="200" name="Group 2"/>
          <p:cNvGrpSpPr/>
          <p:nvPr/>
        </p:nvGrpSpPr>
        <p:grpSpPr>
          <a:xfrm>
            <a:off x="1547640" y="339480"/>
            <a:ext cx="1223640" cy="792000"/>
            <a:chOff x="1547640" y="339480"/>
            <a:chExt cx="1223640" cy="792000"/>
          </a:xfrm>
        </p:grpSpPr>
        <p:sp>
          <p:nvSpPr>
            <p:cNvPr id="201" name="CustomShape 3"/>
            <p:cNvSpPr/>
            <p:nvPr/>
          </p:nvSpPr>
          <p:spPr>
            <a:xfrm>
              <a:off x="1841400" y="419760"/>
              <a:ext cx="724320" cy="711720"/>
            </a:xfrm>
            <a:custGeom>
              <a:avLst/>
              <a:gdLst/>
              <a:ahLst/>
              <a:cxnLst/>
              <a:rect l="l" t="t" r="r" b="b"/>
              <a:pathLst>
                <a:path w="20693" h="20744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CustomShape 4"/>
            <p:cNvSpPr/>
            <p:nvPr/>
          </p:nvSpPr>
          <p:spPr>
            <a:xfrm>
              <a:off x="1699560" y="534600"/>
              <a:ext cx="1071720" cy="576720"/>
            </a:xfrm>
            <a:custGeom>
              <a:avLst/>
              <a:gdLst/>
              <a:ahLst/>
              <a:cxnLst/>
              <a:rect l="l" t="t" r="r" b="b"/>
              <a:pathLst>
                <a:path w="19589" h="18693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CustomShape 5"/>
            <p:cNvSpPr/>
            <p:nvPr/>
          </p:nvSpPr>
          <p:spPr>
            <a:xfrm>
              <a:off x="1640160" y="344160"/>
              <a:ext cx="1055880" cy="574560"/>
            </a:xfrm>
            <a:custGeom>
              <a:avLst/>
              <a:gdLst/>
              <a:ahLst/>
              <a:cxnLst/>
              <a:rect l="l" t="t" r="r" b="b"/>
              <a:pathLst>
                <a:path w="21600" h="19116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8160" tIns="38160" rIns="38160" bIns="3816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600" b="1" strike="noStrike" cap="all" spc="-1">
                  <a:solidFill>
                    <a:srgbClr val="30F235"/>
                  </a:solidFill>
                  <a:latin typeface="Arial"/>
                  <a:ea typeface="Arial"/>
                </a:rPr>
                <a:t>01</a:t>
              </a:r>
              <a:endParaRPr lang="en-IN" sz="3600" b="0" strike="noStrike" spc="-1">
                <a:latin typeface="Arial"/>
              </a:endParaRPr>
            </a:p>
          </p:txBody>
        </p:sp>
        <p:sp>
          <p:nvSpPr>
            <p:cNvPr id="204" name="CustomShape 6"/>
            <p:cNvSpPr/>
            <p:nvPr/>
          </p:nvSpPr>
          <p:spPr>
            <a:xfrm>
              <a:off x="2273400" y="339480"/>
              <a:ext cx="198000" cy="141480"/>
            </a:xfrm>
            <a:custGeom>
              <a:avLst/>
              <a:gdLst/>
              <a:ahLst/>
              <a:cxnLst/>
              <a:rect l="l" t="t" r="r" b="b"/>
              <a:pathLst>
                <a:path w="18415" h="1906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7"/>
            <p:cNvSpPr/>
            <p:nvPr/>
          </p:nvSpPr>
          <p:spPr>
            <a:xfrm>
              <a:off x="1547640" y="828360"/>
              <a:ext cx="131760" cy="106200"/>
            </a:xfrm>
            <a:custGeom>
              <a:avLst/>
              <a:gdLst/>
              <a:ahLst/>
              <a:cxnLst/>
              <a:rect l="l" t="t" r="r" b="b"/>
              <a:pathLst>
                <a:path w="19088" h="1877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CustomShape 8"/>
            <p:cNvSpPr/>
            <p:nvPr/>
          </p:nvSpPr>
          <p:spPr>
            <a:xfrm>
              <a:off x="2580840" y="448920"/>
              <a:ext cx="90720" cy="68400"/>
            </a:xfrm>
            <a:custGeom>
              <a:avLst/>
              <a:gdLst/>
              <a:ahLst/>
              <a:cxnLst/>
              <a:rect l="l" t="t" r="r" b="b"/>
              <a:pathLst>
                <a:path w="19202" h="18783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07" name="CustomShape 9"/>
          <p:cNvSpPr/>
          <p:nvPr/>
        </p:nvSpPr>
        <p:spPr>
          <a:xfrm>
            <a:off x="2843640" y="339480"/>
            <a:ext cx="5616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3200" b="1" strike="noStrike" spc="-1">
                <a:solidFill>
                  <a:srgbClr val="F73434"/>
                </a:solidFill>
                <a:latin typeface="Arial"/>
                <a:ea typeface="Arial"/>
              </a:rPr>
              <a:t>Existing System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208" name="CustomShape 10"/>
          <p:cNvSpPr/>
          <p:nvPr/>
        </p:nvSpPr>
        <p:spPr>
          <a:xfrm>
            <a:off x="646920" y="1128240"/>
            <a:ext cx="8496720" cy="279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 In the existing system lead to many problems .These are as follows</a:t>
            </a: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Problems in existing system</a:t>
            </a: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US" sz="14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Maximum manual work:</a:t>
            </a: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in the existing system all the work that is done by human intervention. Humans should do all the work. </a:t>
            </a:r>
            <a:endParaRPr lang="en-IN" sz="12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US" sz="14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Maximum human interface: 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the interface between the student and administrator is maximum.</a:t>
            </a:r>
            <a:endParaRPr lang="en-IN" sz="12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US" sz="14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Time consuming</a:t>
            </a: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: 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due to above problems every procedure becomes time consuming</a:t>
            </a:r>
            <a:r>
              <a:rPr lang="en-US" sz="1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lang="en-IN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US" sz="14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File system: 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the records were stored in modified access sheets hence sorting problem. </a:t>
            </a:r>
            <a:endParaRPr lang="en-IN" sz="12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US" sz="14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Updating records: 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due to above problems the updating was very difficult and ambiguous.</a:t>
            </a:r>
            <a:endParaRPr lang="en-IN" sz="12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US" sz="14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Less alertness: 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the students may not get the information on placement activity hence they miss the opportunities. </a:t>
            </a:r>
            <a:endParaRPr lang="en-IN" sz="12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US" sz="14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Alumni record: </a:t>
            </a: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the past students records are not maintained.</a:t>
            </a:r>
            <a:endParaRPr lang="en-IN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lang="en-IN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200" b="0" strike="noStrike" spc="-1" dirty="0">
              <a:latin typeface="Arial"/>
            </a:endParaRPr>
          </a:p>
        </p:txBody>
      </p:sp>
      <p:sp>
        <p:nvSpPr>
          <p:cNvPr id="209" name="CustomShape 11"/>
          <p:cNvSpPr/>
          <p:nvPr/>
        </p:nvSpPr>
        <p:spPr>
          <a:xfrm>
            <a:off x="827640" y="2859840"/>
            <a:ext cx="11516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lang="en-IN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b="0" strike="noStrike" spc="-1">
              <a:latin typeface="Arial"/>
            </a:endParaRPr>
          </a:p>
        </p:txBody>
      </p:sp>
      <p:sp>
        <p:nvSpPr>
          <p:cNvPr id="210" name="CustomShape 12"/>
          <p:cNvSpPr/>
          <p:nvPr/>
        </p:nvSpPr>
        <p:spPr>
          <a:xfrm>
            <a:off x="3960000" y="2936880"/>
            <a:ext cx="1223640" cy="24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13"/>
          <p:cNvSpPr/>
          <p:nvPr/>
        </p:nvSpPr>
        <p:spPr>
          <a:xfrm>
            <a:off x="5508000" y="3003840"/>
            <a:ext cx="1367640" cy="24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CustomShape 14"/>
          <p:cNvSpPr/>
          <p:nvPr/>
        </p:nvSpPr>
        <p:spPr>
          <a:xfrm>
            <a:off x="7164360" y="3435840"/>
            <a:ext cx="1439640" cy="24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5780C70A-C041-44CB-9A48-3CE2CA4DF3C0}" type="slidenum">
              <a:rPr lang="en-US" sz="1200" b="0" strike="noStrike" spc="-1">
                <a:solidFill>
                  <a:srgbClr val="555E72"/>
                </a:solidFill>
                <a:latin typeface="Arial"/>
                <a:ea typeface="Arial"/>
              </a:rPr>
              <a:t>6</a:t>
            </a:fld>
            <a:endParaRPr lang="en-IN" sz="1200" b="0" strike="noStrike" spc="-1">
              <a:latin typeface="Times New Roman"/>
            </a:endParaRPr>
          </a:p>
        </p:txBody>
      </p:sp>
      <p:grpSp>
        <p:nvGrpSpPr>
          <p:cNvPr id="214" name="Group 2"/>
          <p:cNvGrpSpPr/>
          <p:nvPr/>
        </p:nvGrpSpPr>
        <p:grpSpPr>
          <a:xfrm>
            <a:off x="1547640" y="195480"/>
            <a:ext cx="1223640" cy="792000"/>
            <a:chOff x="1547640" y="195480"/>
            <a:chExt cx="1223640" cy="792000"/>
          </a:xfrm>
        </p:grpSpPr>
        <p:sp>
          <p:nvSpPr>
            <p:cNvPr id="215" name="CustomShape 3"/>
            <p:cNvSpPr/>
            <p:nvPr/>
          </p:nvSpPr>
          <p:spPr>
            <a:xfrm>
              <a:off x="1841400" y="275760"/>
              <a:ext cx="724320" cy="711720"/>
            </a:xfrm>
            <a:custGeom>
              <a:avLst/>
              <a:gdLst/>
              <a:ahLst/>
              <a:cxnLst/>
              <a:rect l="l" t="t" r="r" b="b"/>
              <a:pathLst>
                <a:path w="20693" h="20744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CustomShape 4"/>
            <p:cNvSpPr/>
            <p:nvPr/>
          </p:nvSpPr>
          <p:spPr>
            <a:xfrm>
              <a:off x="1699560" y="390600"/>
              <a:ext cx="1071720" cy="576720"/>
            </a:xfrm>
            <a:custGeom>
              <a:avLst/>
              <a:gdLst/>
              <a:ahLst/>
              <a:cxnLst/>
              <a:rect l="l" t="t" r="r" b="b"/>
              <a:pathLst>
                <a:path w="19589" h="18693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5"/>
            <p:cNvSpPr/>
            <p:nvPr/>
          </p:nvSpPr>
          <p:spPr>
            <a:xfrm>
              <a:off x="1640160" y="200160"/>
              <a:ext cx="1055880" cy="574560"/>
            </a:xfrm>
            <a:custGeom>
              <a:avLst/>
              <a:gdLst/>
              <a:ahLst/>
              <a:cxnLst/>
              <a:rect l="l" t="t" r="r" b="b"/>
              <a:pathLst>
                <a:path w="21600" h="19116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8160" tIns="38160" rIns="38160" bIns="3816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600" b="1" strike="noStrike" cap="all" spc="-1">
                  <a:solidFill>
                    <a:srgbClr val="30F235"/>
                  </a:solidFill>
                  <a:latin typeface="Arial"/>
                  <a:ea typeface="Arial"/>
                </a:rPr>
                <a:t>02</a:t>
              </a:r>
              <a:endParaRPr lang="en-IN" sz="3600" b="0" strike="noStrike" spc="-1">
                <a:latin typeface="Arial"/>
              </a:endParaRPr>
            </a:p>
          </p:txBody>
        </p:sp>
        <p:sp>
          <p:nvSpPr>
            <p:cNvPr id="218" name="CustomShape 6"/>
            <p:cNvSpPr/>
            <p:nvPr/>
          </p:nvSpPr>
          <p:spPr>
            <a:xfrm>
              <a:off x="2273400" y="195480"/>
              <a:ext cx="198000" cy="141480"/>
            </a:xfrm>
            <a:custGeom>
              <a:avLst/>
              <a:gdLst/>
              <a:ahLst/>
              <a:cxnLst/>
              <a:rect l="l" t="t" r="r" b="b"/>
              <a:pathLst>
                <a:path w="18415" h="1906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7"/>
            <p:cNvSpPr/>
            <p:nvPr/>
          </p:nvSpPr>
          <p:spPr>
            <a:xfrm>
              <a:off x="1547640" y="684360"/>
              <a:ext cx="131760" cy="106200"/>
            </a:xfrm>
            <a:custGeom>
              <a:avLst/>
              <a:gdLst/>
              <a:ahLst/>
              <a:cxnLst/>
              <a:rect l="l" t="t" r="r" b="b"/>
              <a:pathLst>
                <a:path w="19088" h="1877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CustomShape 8"/>
            <p:cNvSpPr/>
            <p:nvPr/>
          </p:nvSpPr>
          <p:spPr>
            <a:xfrm>
              <a:off x="2580840" y="304920"/>
              <a:ext cx="90720" cy="68400"/>
            </a:xfrm>
            <a:custGeom>
              <a:avLst/>
              <a:gdLst/>
              <a:ahLst/>
              <a:cxnLst/>
              <a:rect l="l" t="t" r="r" b="b"/>
              <a:pathLst>
                <a:path w="19202" h="18783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21" name="CustomShape 9"/>
          <p:cNvSpPr/>
          <p:nvPr/>
        </p:nvSpPr>
        <p:spPr>
          <a:xfrm>
            <a:off x="2843640" y="195480"/>
            <a:ext cx="5616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3200" b="1" strike="noStrike" spc="-1">
                <a:solidFill>
                  <a:srgbClr val="F73434"/>
                </a:solidFill>
                <a:latin typeface="Arial"/>
                <a:ea typeface="Arial"/>
              </a:rPr>
              <a:t>Proposed System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222" name="CustomShape 10"/>
          <p:cNvSpPr/>
          <p:nvPr/>
        </p:nvSpPr>
        <p:spPr>
          <a:xfrm>
            <a:off x="611640" y="987480"/>
            <a:ext cx="835272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11"/>
          <p:cNvSpPr/>
          <p:nvPr/>
        </p:nvSpPr>
        <p:spPr>
          <a:xfrm>
            <a:off x="835920" y="2715840"/>
            <a:ext cx="8280720" cy="182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B050"/>
                </a:solidFill>
                <a:latin typeface="Arial"/>
                <a:ea typeface="Arial"/>
              </a:rPr>
              <a:t> </a:t>
            </a:r>
            <a:r>
              <a:rPr lang="en-US" sz="1600" b="1" strike="noStrike" spc="-1">
                <a:solidFill>
                  <a:srgbClr val="00B050"/>
                </a:solidFill>
                <a:latin typeface="Arial"/>
                <a:ea typeface="Arial"/>
              </a:rPr>
              <a:t> Student  Module:-</a:t>
            </a:r>
            <a:endParaRPr lang="en-IN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After login, the student should be able to view of list of company.</a:t>
            </a: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Student can apply the company.</a:t>
            </a: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Student can edit/update their details.</a:t>
            </a: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Student can ask their queries.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>
              <a:latin typeface="Arial"/>
            </a:endParaRPr>
          </a:p>
        </p:txBody>
      </p:sp>
      <p:sp>
        <p:nvSpPr>
          <p:cNvPr id="224" name="CustomShape 12"/>
          <p:cNvSpPr/>
          <p:nvPr/>
        </p:nvSpPr>
        <p:spPr>
          <a:xfrm>
            <a:off x="835920" y="894600"/>
            <a:ext cx="8280720" cy="203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B050"/>
                </a:solidFill>
                <a:latin typeface="Arial"/>
                <a:ea typeface="Arial"/>
              </a:rPr>
              <a:t> </a:t>
            </a:r>
            <a:r>
              <a:rPr lang="en-US" sz="1600" b="1" strike="noStrike" spc="-1">
                <a:solidFill>
                  <a:srgbClr val="00B050"/>
                </a:solidFill>
                <a:latin typeface="Arial"/>
                <a:ea typeface="Arial"/>
              </a:rPr>
              <a:t> Admin Module:-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Arial"/>
              </a:rPr>
              <a:t>Once the admin logins, they will be able to view and delete registered students.</a:t>
            </a: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  <a:ea typeface="Arial"/>
              </a:rPr>
              <a:t>Admin can add the new company and also update &amp; delete the company.</a:t>
            </a: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  <a:ea typeface="Arial"/>
              </a:rPr>
              <a:t>Admin can view all company.</a:t>
            </a: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  <a:ea typeface="Arial"/>
              </a:rPr>
              <a:t>Admin can search by company name who apply the specific company and view all students.</a:t>
            </a:r>
            <a:endParaRPr lang="en-IN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25B36DA1-5515-4F04-AAC0-D6522417306A}" type="slidenum">
              <a:rPr lang="en-US" sz="1200" b="0" strike="noStrike" spc="-1">
                <a:solidFill>
                  <a:srgbClr val="555E72"/>
                </a:solidFill>
                <a:latin typeface="Arial"/>
                <a:ea typeface="Arial"/>
              </a:rPr>
              <a:t>7</a:t>
            </a:fld>
            <a:endParaRPr lang="en-IN" sz="1200" b="0" strike="noStrike" spc="-1">
              <a:latin typeface="Times New Roman"/>
            </a:endParaRPr>
          </a:p>
        </p:txBody>
      </p:sp>
      <p:grpSp>
        <p:nvGrpSpPr>
          <p:cNvPr id="226" name="Group 2"/>
          <p:cNvGrpSpPr/>
          <p:nvPr/>
        </p:nvGrpSpPr>
        <p:grpSpPr>
          <a:xfrm>
            <a:off x="1619640" y="339480"/>
            <a:ext cx="1223640" cy="792000"/>
            <a:chOff x="1619640" y="339480"/>
            <a:chExt cx="1223640" cy="792000"/>
          </a:xfrm>
        </p:grpSpPr>
        <p:sp>
          <p:nvSpPr>
            <p:cNvPr id="227" name="CustomShape 3"/>
            <p:cNvSpPr/>
            <p:nvPr/>
          </p:nvSpPr>
          <p:spPr>
            <a:xfrm>
              <a:off x="1913400" y="419760"/>
              <a:ext cx="724320" cy="711720"/>
            </a:xfrm>
            <a:custGeom>
              <a:avLst/>
              <a:gdLst/>
              <a:ahLst/>
              <a:cxnLst/>
              <a:rect l="l" t="t" r="r" b="b"/>
              <a:pathLst>
                <a:path w="20693" h="20744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CustomShape 4"/>
            <p:cNvSpPr/>
            <p:nvPr/>
          </p:nvSpPr>
          <p:spPr>
            <a:xfrm>
              <a:off x="1771560" y="534600"/>
              <a:ext cx="1071720" cy="576720"/>
            </a:xfrm>
            <a:custGeom>
              <a:avLst/>
              <a:gdLst/>
              <a:ahLst/>
              <a:cxnLst/>
              <a:rect l="l" t="t" r="r" b="b"/>
              <a:pathLst>
                <a:path w="19589" h="18693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CustomShape 5"/>
            <p:cNvSpPr/>
            <p:nvPr/>
          </p:nvSpPr>
          <p:spPr>
            <a:xfrm>
              <a:off x="1712160" y="344160"/>
              <a:ext cx="1055880" cy="574560"/>
            </a:xfrm>
            <a:custGeom>
              <a:avLst/>
              <a:gdLst/>
              <a:ahLst/>
              <a:cxnLst/>
              <a:rect l="l" t="t" r="r" b="b"/>
              <a:pathLst>
                <a:path w="21600" h="19116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8160" tIns="38160" rIns="38160" bIns="3816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600" b="1" strike="noStrike" cap="all" spc="-1">
                  <a:solidFill>
                    <a:srgbClr val="30F235"/>
                  </a:solidFill>
                  <a:latin typeface="Arial"/>
                  <a:ea typeface="Arial"/>
                </a:rPr>
                <a:t>02</a:t>
              </a:r>
              <a:endParaRPr lang="en-IN" sz="3600" b="0" strike="noStrike" spc="-1">
                <a:latin typeface="Arial"/>
              </a:endParaRPr>
            </a:p>
          </p:txBody>
        </p:sp>
        <p:sp>
          <p:nvSpPr>
            <p:cNvPr id="230" name="CustomShape 6"/>
            <p:cNvSpPr/>
            <p:nvPr/>
          </p:nvSpPr>
          <p:spPr>
            <a:xfrm>
              <a:off x="2345400" y="339480"/>
              <a:ext cx="198000" cy="141480"/>
            </a:xfrm>
            <a:custGeom>
              <a:avLst/>
              <a:gdLst/>
              <a:ahLst/>
              <a:cxnLst/>
              <a:rect l="l" t="t" r="r" b="b"/>
              <a:pathLst>
                <a:path w="18415" h="1906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CustomShape 7"/>
            <p:cNvSpPr/>
            <p:nvPr/>
          </p:nvSpPr>
          <p:spPr>
            <a:xfrm>
              <a:off x="1619640" y="828360"/>
              <a:ext cx="131760" cy="106200"/>
            </a:xfrm>
            <a:custGeom>
              <a:avLst/>
              <a:gdLst/>
              <a:ahLst/>
              <a:cxnLst/>
              <a:rect l="l" t="t" r="r" b="b"/>
              <a:pathLst>
                <a:path w="19088" h="1877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CustomShape 8"/>
            <p:cNvSpPr/>
            <p:nvPr/>
          </p:nvSpPr>
          <p:spPr>
            <a:xfrm>
              <a:off x="2652840" y="448920"/>
              <a:ext cx="90720" cy="68400"/>
            </a:xfrm>
            <a:custGeom>
              <a:avLst/>
              <a:gdLst/>
              <a:ahLst/>
              <a:cxnLst/>
              <a:rect l="l" t="t" r="r" b="b"/>
              <a:pathLst>
                <a:path w="19202" h="18783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33" name="CustomShape 9"/>
          <p:cNvSpPr/>
          <p:nvPr/>
        </p:nvSpPr>
        <p:spPr>
          <a:xfrm>
            <a:off x="2843640" y="411480"/>
            <a:ext cx="5616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3200" b="1" strike="noStrike" spc="-1">
                <a:solidFill>
                  <a:srgbClr val="F73434"/>
                </a:solidFill>
                <a:latin typeface="Arial"/>
                <a:ea typeface="Arial"/>
              </a:rPr>
              <a:t>Proposed System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234" name="CustomShape 10"/>
          <p:cNvSpPr/>
          <p:nvPr/>
        </p:nvSpPr>
        <p:spPr>
          <a:xfrm>
            <a:off x="611640" y="987480"/>
            <a:ext cx="835272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CustomShape 11"/>
          <p:cNvSpPr/>
          <p:nvPr/>
        </p:nvSpPr>
        <p:spPr>
          <a:xfrm>
            <a:off x="755640" y="843480"/>
            <a:ext cx="828072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6" name="CustomShape 12"/>
          <p:cNvSpPr/>
          <p:nvPr/>
        </p:nvSpPr>
        <p:spPr>
          <a:xfrm>
            <a:off x="899640" y="1419480"/>
            <a:ext cx="777636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9A3130"/>
                </a:solidFill>
                <a:latin typeface="Arial"/>
                <a:ea typeface="Arial"/>
              </a:rPr>
              <a:t> </a:t>
            </a:r>
            <a:r>
              <a:rPr lang="en-US" sz="1600" b="0" strike="noStrike" cap="all" spc="-1">
                <a:solidFill>
                  <a:srgbClr val="30F235"/>
                </a:solidFill>
                <a:latin typeface="Arial"/>
                <a:ea typeface="Arial"/>
              </a:rPr>
              <a:t>Head Module</a:t>
            </a:r>
            <a:endParaRPr lang="en-IN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  <a:ea typeface="Arial"/>
              </a:rPr>
              <a:t>Once the head login, head will  view the selected students.</a:t>
            </a: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  <a:ea typeface="Arial"/>
              </a:rPr>
              <a:t>Head can view students quires. </a:t>
            </a:r>
            <a:endParaRPr lang="en-IN" sz="1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  <a:ea typeface="Arial"/>
              </a:rPr>
              <a:t>Head can reply student quries.</a:t>
            </a:r>
            <a:endParaRPr lang="en-IN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B2D4C4B4-6068-44AA-BAD6-0280AB23CD52}" type="slidenum">
              <a:rPr lang="en-US" sz="1200" b="0" strike="noStrike" spc="-1">
                <a:solidFill>
                  <a:srgbClr val="555E72"/>
                </a:solidFill>
                <a:latin typeface="Arial"/>
                <a:ea typeface="Arial"/>
              </a:rPr>
              <a:t>8</a:t>
            </a:fld>
            <a:endParaRPr lang="en-IN" sz="1200" b="0" strike="noStrike" spc="-1">
              <a:latin typeface="Times New Roman"/>
            </a:endParaRPr>
          </a:p>
        </p:txBody>
      </p:sp>
      <p:grpSp>
        <p:nvGrpSpPr>
          <p:cNvPr id="238" name="Group 2"/>
          <p:cNvGrpSpPr/>
          <p:nvPr/>
        </p:nvGrpSpPr>
        <p:grpSpPr>
          <a:xfrm>
            <a:off x="683640" y="195480"/>
            <a:ext cx="1223640" cy="792000"/>
            <a:chOff x="683640" y="195480"/>
            <a:chExt cx="1223640" cy="792000"/>
          </a:xfrm>
        </p:grpSpPr>
        <p:sp>
          <p:nvSpPr>
            <p:cNvPr id="239" name="CustomShape 3"/>
            <p:cNvSpPr/>
            <p:nvPr/>
          </p:nvSpPr>
          <p:spPr>
            <a:xfrm>
              <a:off x="977400" y="275760"/>
              <a:ext cx="724320" cy="711720"/>
            </a:xfrm>
            <a:custGeom>
              <a:avLst/>
              <a:gdLst/>
              <a:ahLst/>
              <a:cxnLst/>
              <a:rect l="l" t="t" r="r" b="b"/>
              <a:pathLst>
                <a:path w="20693" h="20744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CustomShape 4"/>
            <p:cNvSpPr/>
            <p:nvPr/>
          </p:nvSpPr>
          <p:spPr>
            <a:xfrm>
              <a:off x="835560" y="390600"/>
              <a:ext cx="1071720" cy="576720"/>
            </a:xfrm>
            <a:custGeom>
              <a:avLst/>
              <a:gdLst/>
              <a:ahLst/>
              <a:cxnLst/>
              <a:rect l="l" t="t" r="r" b="b"/>
              <a:pathLst>
                <a:path w="19589" h="18693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CustomShape 5"/>
            <p:cNvSpPr/>
            <p:nvPr/>
          </p:nvSpPr>
          <p:spPr>
            <a:xfrm>
              <a:off x="755640" y="267480"/>
              <a:ext cx="1055880" cy="574560"/>
            </a:xfrm>
            <a:custGeom>
              <a:avLst/>
              <a:gdLst/>
              <a:ahLst/>
              <a:cxnLst/>
              <a:rect l="l" t="t" r="r" b="b"/>
              <a:pathLst>
                <a:path w="21600" h="19116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8160" tIns="38160" rIns="38160" bIns="3816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600" b="1" strike="noStrike" cap="all" spc="-1">
                  <a:solidFill>
                    <a:srgbClr val="30F235"/>
                  </a:solidFill>
                  <a:latin typeface="Arial"/>
                  <a:ea typeface="Arial"/>
                </a:rPr>
                <a:t>03</a:t>
              </a:r>
              <a:endParaRPr lang="en-IN" sz="3600" b="0" strike="noStrike" spc="-1">
                <a:latin typeface="Arial"/>
              </a:endParaRPr>
            </a:p>
          </p:txBody>
        </p:sp>
        <p:sp>
          <p:nvSpPr>
            <p:cNvPr id="242" name="CustomShape 6"/>
            <p:cNvSpPr/>
            <p:nvPr/>
          </p:nvSpPr>
          <p:spPr>
            <a:xfrm>
              <a:off x="1409400" y="195480"/>
              <a:ext cx="198000" cy="141480"/>
            </a:xfrm>
            <a:custGeom>
              <a:avLst/>
              <a:gdLst/>
              <a:ahLst/>
              <a:cxnLst/>
              <a:rect l="l" t="t" r="r" b="b"/>
              <a:pathLst>
                <a:path w="18415" h="1906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" name="CustomShape 7"/>
            <p:cNvSpPr/>
            <p:nvPr/>
          </p:nvSpPr>
          <p:spPr>
            <a:xfrm>
              <a:off x="683640" y="684360"/>
              <a:ext cx="131760" cy="106200"/>
            </a:xfrm>
            <a:custGeom>
              <a:avLst/>
              <a:gdLst/>
              <a:ahLst/>
              <a:cxnLst/>
              <a:rect l="l" t="t" r="r" b="b"/>
              <a:pathLst>
                <a:path w="19088" h="1877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" name="CustomShape 8"/>
            <p:cNvSpPr/>
            <p:nvPr/>
          </p:nvSpPr>
          <p:spPr>
            <a:xfrm>
              <a:off x="1716480" y="304920"/>
              <a:ext cx="90720" cy="68400"/>
            </a:xfrm>
            <a:custGeom>
              <a:avLst/>
              <a:gdLst/>
              <a:ahLst/>
              <a:cxnLst/>
              <a:rect l="l" t="t" r="r" b="b"/>
              <a:pathLst>
                <a:path w="19202" h="18783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45" name="CustomShape 9"/>
          <p:cNvSpPr/>
          <p:nvPr/>
        </p:nvSpPr>
        <p:spPr>
          <a:xfrm>
            <a:off x="1943280" y="483480"/>
            <a:ext cx="7200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3200" b="1" strike="noStrike" spc="-1">
                <a:solidFill>
                  <a:srgbClr val="F73434"/>
                </a:solidFill>
                <a:latin typeface="Arial"/>
                <a:ea typeface="Arial"/>
              </a:rPr>
              <a:t>Technologies used for Project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246" name="CustomShape 10"/>
          <p:cNvSpPr/>
          <p:nvPr/>
        </p:nvSpPr>
        <p:spPr>
          <a:xfrm>
            <a:off x="611640" y="987480"/>
            <a:ext cx="835272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CustomShape 11"/>
          <p:cNvSpPr/>
          <p:nvPr/>
        </p:nvSpPr>
        <p:spPr>
          <a:xfrm>
            <a:off x="755640" y="843480"/>
            <a:ext cx="828072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12"/>
          <p:cNvSpPr/>
          <p:nvPr/>
        </p:nvSpPr>
        <p:spPr>
          <a:xfrm>
            <a:off x="598680" y="1437840"/>
            <a:ext cx="4571640" cy="112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u="heavy" strike="noStrike" spc="-1">
                <a:solidFill>
                  <a:srgbClr val="002060"/>
                </a:solidFill>
                <a:uFillTx/>
                <a:latin typeface="Arial"/>
                <a:ea typeface="Arial"/>
              </a:rPr>
              <a:t>Technologies:-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 Frontend –Bootstrap5,HTML,CSS</a:t>
            </a:r>
            <a:endParaRPr lang="en-IN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Arial"/>
              </a:rPr>
              <a:t> Backend – PHP,MYSQL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249" name="CustomShape 13"/>
          <p:cNvSpPr/>
          <p:nvPr/>
        </p:nvSpPr>
        <p:spPr>
          <a:xfrm rot="331200">
            <a:off x="4088160" y="2342520"/>
            <a:ext cx="4320000" cy="2123640"/>
          </a:xfrm>
          <a:prstGeom prst="roundRect">
            <a:avLst>
              <a:gd name="adj" fmla="val 16667"/>
            </a:avLst>
          </a:prstGeom>
          <a:blipFill rotWithShape="0">
            <a:blip r:embed="rId2"/>
            <a:stretch>
              <a:fillRect/>
            </a:stretch>
          </a:blipFill>
          <a:ln>
            <a:noFill/>
          </a:ln>
          <a:effectLst>
            <a:outerShdw blurRad="152400" dist="11525" dir="868217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E72CD461-99A5-4404-B160-1FECDF857EB9}" type="slidenum">
              <a:rPr lang="en-US" sz="1200" b="0" strike="noStrike" spc="-1">
                <a:solidFill>
                  <a:srgbClr val="555E72"/>
                </a:solidFill>
                <a:latin typeface="Arial"/>
                <a:ea typeface="Arial"/>
              </a:rPr>
              <a:t>9</a:t>
            </a:fld>
            <a:endParaRPr lang="en-IN" sz="1200" b="0" strike="noStrike" spc="-1">
              <a:latin typeface="Times New Roman"/>
            </a:endParaRPr>
          </a:p>
        </p:txBody>
      </p:sp>
      <p:grpSp>
        <p:nvGrpSpPr>
          <p:cNvPr id="251" name="Group 2"/>
          <p:cNvGrpSpPr/>
          <p:nvPr/>
        </p:nvGrpSpPr>
        <p:grpSpPr>
          <a:xfrm>
            <a:off x="1547640" y="195480"/>
            <a:ext cx="1223640" cy="792000"/>
            <a:chOff x="1547640" y="195480"/>
            <a:chExt cx="1223640" cy="792000"/>
          </a:xfrm>
        </p:grpSpPr>
        <p:sp>
          <p:nvSpPr>
            <p:cNvPr id="252" name="CustomShape 3"/>
            <p:cNvSpPr/>
            <p:nvPr/>
          </p:nvSpPr>
          <p:spPr>
            <a:xfrm>
              <a:off x="1841400" y="275760"/>
              <a:ext cx="724320" cy="711720"/>
            </a:xfrm>
            <a:custGeom>
              <a:avLst/>
              <a:gdLst/>
              <a:ahLst/>
              <a:cxnLst/>
              <a:rect l="l" t="t" r="r" b="b"/>
              <a:pathLst>
                <a:path w="20693" h="20744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CustomShape 4"/>
            <p:cNvSpPr/>
            <p:nvPr/>
          </p:nvSpPr>
          <p:spPr>
            <a:xfrm>
              <a:off x="1699560" y="390600"/>
              <a:ext cx="1071720" cy="576720"/>
            </a:xfrm>
            <a:custGeom>
              <a:avLst/>
              <a:gdLst/>
              <a:ahLst/>
              <a:cxnLst/>
              <a:rect l="l" t="t" r="r" b="b"/>
              <a:pathLst>
                <a:path w="19589" h="18693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" name="CustomShape 5"/>
            <p:cNvSpPr/>
            <p:nvPr/>
          </p:nvSpPr>
          <p:spPr>
            <a:xfrm>
              <a:off x="1640160" y="200160"/>
              <a:ext cx="1055880" cy="574560"/>
            </a:xfrm>
            <a:custGeom>
              <a:avLst/>
              <a:gdLst/>
              <a:ahLst/>
              <a:cxnLst/>
              <a:rect l="l" t="t" r="r" b="b"/>
              <a:pathLst>
                <a:path w="21600" h="19116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8160" tIns="38160" rIns="38160" bIns="3816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600" b="1" strike="noStrike" cap="all" spc="-1">
                  <a:solidFill>
                    <a:srgbClr val="30F235"/>
                  </a:solidFill>
                  <a:latin typeface="Arial"/>
                  <a:ea typeface="Arial"/>
                </a:rPr>
                <a:t>04</a:t>
              </a:r>
              <a:endParaRPr lang="en-IN" sz="3600" b="0" strike="noStrike" spc="-1">
                <a:latin typeface="Arial"/>
              </a:endParaRPr>
            </a:p>
          </p:txBody>
        </p:sp>
        <p:sp>
          <p:nvSpPr>
            <p:cNvPr id="255" name="CustomShape 6"/>
            <p:cNvSpPr/>
            <p:nvPr/>
          </p:nvSpPr>
          <p:spPr>
            <a:xfrm>
              <a:off x="2273400" y="195480"/>
              <a:ext cx="198000" cy="141480"/>
            </a:xfrm>
            <a:custGeom>
              <a:avLst/>
              <a:gdLst/>
              <a:ahLst/>
              <a:cxnLst/>
              <a:rect l="l" t="t" r="r" b="b"/>
              <a:pathLst>
                <a:path w="18415" h="1906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CustomShape 7"/>
            <p:cNvSpPr/>
            <p:nvPr/>
          </p:nvSpPr>
          <p:spPr>
            <a:xfrm>
              <a:off x="1547640" y="684360"/>
              <a:ext cx="131760" cy="106200"/>
            </a:xfrm>
            <a:custGeom>
              <a:avLst/>
              <a:gdLst/>
              <a:ahLst/>
              <a:cxnLst/>
              <a:rect l="l" t="t" r="r" b="b"/>
              <a:pathLst>
                <a:path w="19088" h="1877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" name="CustomShape 8"/>
            <p:cNvSpPr/>
            <p:nvPr/>
          </p:nvSpPr>
          <p:spPr>
            <a:xfrm>
              <a:off x="2580840" y="304920"/>
              <a:ext cx="90720" cy="68400"/>
            </a:xfrm>
            <a:custGeom>
              <a:avLst/>
              <a:gdLst/>
              <a:ahLst/>
              <a:cxnLst/>
              <a:rect l="l" t="t" r="r" b="b"/>
              <a:pathLst>
                <a:path w="19202" h="18783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58" name="CustomShape 9"/>
          <p:cNvSpPr/>
          <p:nvPr/>
        </p:nvSpPr>
        <p:spPr>
          <a:xfrm>
            <a:off x="2843640" y="195480"/>
            <a:ext cx="5616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latin typeface="Arial"/>
                <a:ea typeface="Arial"/>
              </a:rPr>
              <a:t>Input Screens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259" name="CustomShape 10"/>
          <p:cNvSpPr/>
          <p:nvPr/>
        </p:nvSpPr>
        <p:spPr>
          <a:xfrm>
            <a:off x="611640" y="987480"/>
            <a:ext cx="8352720" cy="30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795491-467C-4E96-A568-BD9B6F1A440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263448" y="1359560"/>
            <a:ext cx="4860023" cy="2710995"/>
          </a:xfrm>
          <a:prstGeom prst="rect">
            <a:avLst/>
          </a:prstGeom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C0DADB-8331-4046-9FF0-D79011DCCFAD}"/>
              </a:ext>
            </a:extLst>
          </p:cNvPr>
          <p:cNvSpPr/>
          <p:nvPr/>
        </p:nvSpPr>
        <p:spPr>
          <a:xfrm>
            <a:off x="3736623" y="4219968"/>
            <a:ext cx="1670754" cy="27330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 Login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488FCD07C42446B3A5AE6AB374C593" ma:contentTypeVersion="7" ma:contentTypeDescription="Create a new document." ma:contentTypeScope="" ma:versionID="22686ba8b6c56127525c59465d13002b">
  <xsd:schema xmlns:xsd="http://www.w3.org/2001/XMLSchema" xmlns:xs="http://www.w3.org/2001/XMLSchema" xmlns:p="http://schemas.microsoft.com/office/2006/metadata/properties" xmlns:ns3="e17b6a86-46cb-492b-927e-62929e8b70a2" xmlns:ns4="f6e6a838-8b94-4cf4-97cf-0a998780ca03" targetNamespace="http://schemas.microsoft.com/office/2006/metadata/properties" ma:root="true" ma:fieldsID="5091c131301431e44335167b8accc3a1" ns3:_="" ns4:_="">
    <xsd:import namespace="e17b6a86-46cb-492b-927e-62929e8b70a2"/>
    <xsd:import namespace="f6e6a838-8b94-4cf4-97cf-0a998780ca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7b6a86-46cb-492b-927e-62929e8b70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e6a838-8b94-4cf4-97cf-0a998780ca0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4CA292-5BD5-4D48-A153-2E7666F094FB}">
  <ds:schemaRefs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elements/1.1/"/>
    <ds:schemaRef ds:uri="f6e6a838-8b94-4cf4-97cf-0a998780ca03"/>
    <ds:schemaRef ds:uri="e17b6a86-46cb-492b-927e-62929e8b70a2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EB369AC-E411-4A07-93FB-9D4E767707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4748DC-29C6-463D-B6B1-B2E597C8B3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7b6a86-46cb-492b-927e-62929e8b70a2"/>
    <ds:schemaRef ds:uri="f6e6a838-8b94-4cf4-97cf-0a998780ca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781</TotalTime>
  <Words>617</Words>
  <Application>Microsoft Office PowerPoint</Application>
  <PresentationFormat>On-screen Show (16:9)</PresentationFormat>
  <Paragraphs>149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Arial Black</vt:lpstr>
      <vt:lpstr>Calibri</vt:lpstr>
      <vt:lpstr>Century Gothic</vt:lpstr>
      <vt:lpstr>Constantia</vt:lpstr>
      <vt:lpstr>Gill Sans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subject/>
  <dc:creator>AKSHAY</dc:creator>
  <dc:description/>
  <cp:lastModifiedBy>Nishant Fakkad Shete (Student)</cp:lastModifiedBy>
  <cp:revision>92</cp:revision>
  <dcterms:modified xsi:type="dcterms:W3CDTF">2021-09-17T04:22:23Z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16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16</vt:i4>
  </property>
  <property fmtid="{D5CDD505-2E9C-101B-9397-08002B2CF9AE}" pid="12" name="ContentTypeId">
    <vt:lpwstr>0x01010059488FCD07C42446B3A5AE6AB374C593</vt:lpwstr>
  </property>
</Properties>
</file>